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8" r:id="rId7"/>
    <p:sldId id="258" r:id="rId8"/>
    <p:sldId id="264" r:id="rId9"/>
    <p:sldId id="259" r:id="rId10"/>
    <p:sldId id="265" r:id="rId11"/>
    <p:sldId id="262" r:id="rId12"/>
    <p:sldId id="266" r:id="rId13"/>
    <p:sldId id="267" r:id="rId14"/>
    <p:sldId id="260"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AA1B0-EB2B-44DC-91DC-4103485F8087}" v="1" dt="2022-07-08T08:14:33.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86" d="100"/>
          <a:sy n="86"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Dblauw">
    <p:spTree>
      <p:nvGrpSpPr>
        <p:cNvPr id="1" name=""/>
        <p:cNvGrpSpPr/>
        <p:nvPr/>
      </p:nvGrpSpPr>
      <p:grpSpPr>
        <a:xfrm>
          <a:off x="0" y="0"/>
          <a:ext cx="0" cy="0"/>
          <a:chOff x="0" y="0"/>
          <a:chExt cx="0" cy="0"/>
        </a:xfrm>
      </p:grpSpPr>
      <p:pic>
        <p:nvPicPr>
          <p:cNvPr id="12" name="Picture 11" descr="Icon&#10;&#10;Description automatically generated with low confidence">
            <a:extLst>
              <a:ext uri="{FF2B5EF4-FFF2-40B4-BE49-F238E27FC236}">
                <a16:creationId xmlns:a16="http://schemas.microsoft.com/office/drawing/2014/main" id="{62377945-8DAC-4394-8C6A-A370D9629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8" y="0"/>
            <a:ext cx="12192000" cy="6858000"/>
          </a:xfrm>
          <a:prstGeom prst="rect">
            <a:avLst/>
          </a:prstGeom>
        </p:spPr>
      </p:pic>
      <p:sp>
        <p:nvSpPr>
          <p:cNvPr id="15" name="Subtitle 2">
            <a:extLst>
              <a:ext uri="{FF2B5EF4-FFF2-40B4-BE49-F238E27FC236}">
                <a16:creationId xmlns:a16="http://schemas.microsoft.com/office/drawing/2014/main" id="{23899D6C-E6A1-40FB-91D4-B452246D9293}"/>
              </a:ext>
            </a:extLst>
          </p:cNvPr>
          <p:cNvSpPr>
            <a:spLocks noGrp="1"/>
          </p:cNvSpPr>
          <p:nvPr>
            <p:ph type="subTitle" idx="1"/>
          </p:nvPr>
        </p:nvSpPr>
        <p:spPr>
          <a:xfrm>
            <a:off x="340129" y="4866927"/>
            <a:ext cx="9144000" cy="1028097"/>
          </a:xfrm>
          <a:prstGeom prst="rect">
            <a:avLst/>
          </a:prstGeom>
        </p:spPr>
        <p:txBody>
          <a:bodyPr>
            <a:normAutofit/>
          </a:bodyPr>
          <a:lstStyle>
            <a:lvl1pPr marL="0" indent="0" algn="l">
              <a:buNone/>
              <a:defRPr sz="1800">
                <a:solidFill>
                  <a:schemeClr val="accent1"/>
                </a:solidFill>
                <a:latin typeface="Gotha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6" name="Title 11">
            <a:extLst>
              <a:ext uri="{FF2B5EF4-FFF2-40B4-BE49-F238E27FC236}">
                <a16:creationId xmlns:a16="http://schemas.microsoft.com/office/drawing/2014/main" id="{3DEC73C1-74C0-4A02-A23A-5E0B29561CE6}"/>
              </a:ext>
            </a:extLst>
          </p:cNvPr>
          <p:cNvSpPr>
            <a:spLocks noGrp="1"/>
          </p:cNvSpPr>
          <p:nvPr>
            <p:ph type="title"/>
          </p:nvPr>
        </p:nvSpPr>
        <p:spPr>
          <a:xfrm>
            <a:off x="7620000" y="2077233"/>
            <a:ext cx="3422071" cy="823070"/>
          </a:xfrm>
          <a:prstGeom prst="rect">
            <a:avLst/>
          </a:prstGeom>
        </p:spPr>
        <p:txBody>
          <a:bodyPr/>
          <a:lstStyle>
            <a:lvl1pPr algn="r">
              <a:defRPr i="0">
                <a:solidFill>
                  <a:schemeClr val="bg1"/>
                </a:solidFill>
                <a:latin typeface="MetaSerifPro-ExtraboldItalic" panose="02010904050101020102" pitchFamily="2" charset="0"/>
                <a:cs typeface="MetaSerifPro-ExtraboldItalic" panose="02010904050101020102" pitchFamily="2" charset="0"/>
              </a:defRPr>
            </a:lvl1pPr>
          </a:lstStyle>
          <a:p>
            <a:r>
              <a:rPr lang="nl-NL"/>
              <a:t>Klik om stijl te bewerken</a:t>
            </a:r>
            <a:endParaRPr lang="nl-NL" dirty="0"/>
          </a:p>
        </p:txBody>
      </p:sp>
    </p:spTree>
    <p:extLst>
      <p:ext uri="{BB962C8B-B14F-4D97-AF65-F5344CB8AC3E}">
        <p14:creationId xmlns:p14="http://schemas.microsoft.com/office/powerpoint/2010/main" val="315789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orblad Groen">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3E00722A-7C64-4C8E-BF66-48300C0A3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DF6F3F94-62AD-4108-B99D-74CBD152E46A}"/>
              </a:ext>
            </a:extLst>
          </p:cNvPr>
          <p:cNvSpPr>
            <a:spLocks noGrp="1"/>
          </p:cNvSpPr>
          <p:nvPr>
            <p:ph type="subTitle" idx="1"/>
          </p:nvPr>
        </p:nvSpPr>
        <p:spPr>
          <a:xfrm>
            <a:off x="340129" y="4866927"/>
            <a:ext cx="8956271" cy="1028097"/>
          </a:xfrm>
          <a:prstGeom prst="rect">
            <a:avLst/>
          </a:prstGeo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8" name="Title 11">
            <a:extLst>
              <a:ext uri="{FF2B5EF4-FFF2-40B4-BE49-F238E27FC236}">
                <a16:creationId xmlns:a16="http://schemas.microsoft.com/office/drawing/2014/main" id="{9031E2D6-E40C-401D-B0DC-B9AB056FB263}"/>
              </a:ext>
            </a:extLst>
          </p:cNvPr>
          <p:cNvSpPr>
            <a:spLocks noGrp="1"/>
          </p:cNvSpPr>
          <p:nvPr>
            <p:ph type="title"/>
          </p:nvPr>
        </p:nvSpPr>
        <p:spPr>
          <a:xfrm>
            <a:off x="7620000" y="2077233"/>
            <a:ext cx="3422071" cy="823070"/>
          </a:xfrm>
          <a:prstGeom prst="rect">
            <a:avLst/>
          </a:prstGeom>
        </p:spPr>
        <p:txBody>
          <a:bodyPr/>
          <a:lstStyle>
            <a:lvl1pPr algn="r">
              <a:defRPr i="0">
                <a:solidFill>
                  <a:schemeClr val="bg1"/>
                </a:solidFill>
                <a:latin typeface="MetaSerifPro-ExtraboldItalic" panose="02010904050101020102" pitchFamily="2" charset="0"/>
                <a:cs typeface="MetaSerifPro-ExtraboldItalic" panose="02010904050101020102" pitchFamily="2" charset="0"/>
              </a:defRPr>
            </a:lvl1pPr>
          </a:lstStyle>
          <a:p>
            <a:r>
              <a:rPr lang="nl-NL"/>
              <a:t>Klik om stijl te bewerken</a:t>
            </a:r>
            <a:endParaRPr lang="nl-NL" dirty="0"/>
          </a:p>
        </p:txBody>
      </p:sp>
    </p:spTree>
    <p:extLst>
      <p:ext uri="{BB962C8B-B14F-4D97-AF65-F5344CB8AC3E}">
        <p14:creationId xmlns:p14="http://schemas.microsoft.com/office/powerpoint/2010/main" val="210592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 groen">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7487947D-1C56-46A7-A411-3C1D53144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F5E34AD6-1310-4E82-B041-9EBBA0FCE4BD}"/>
              </a:ext>
            </a:extLst>
          </p:cNvPr>
          <p:cNvSpPr>
            <a:spLocks noGrp="1"/>
          </p:cNvSpPr>
          <p:nvPr>
            <p:ph type="title"/>
          </p:nvPr>
        </p:nvSpPr>
        <p:spPr>
          <a:xfrm>
            <a:off x="312420" y="4104404"/>
            <a:ext cx="11184082" cy="1230391"/>
          </a:xfrm>
          <a:prstGeom prst="rect">
            <a:avLst/>
          </a:prstGeom>
        </p:spPr>
        <p:txBody>
          <a:bodyPr vert="horz" lIns="91440" tIns="45720" rIns="91440" bIns="45720" rtlCol="0" anchor="ctr">
            <a:normAutofit/>
          </a:bodyPr>
          <a:lstStyle>
            <a:lvl1pPr algn="l">
              <a:defRPr>
                <a:solidFill>
                  <a:schemeClr val="accent4"/>
                </a:solidFill>
              </a:defRPr>
            </a:lvl1pPr>
          </a:lstStyle>
          <a:p>
            <a:r>
              <a:rPr lang="nl-NL"/>
              <a:t>Klik om stijl te bewerken</a:t>
            </a:r>
            <a:endParaRPr lang="nl-NL" dirty="0"/>
          </a:p>
        </p:txBody>
      </p:sp>
      <p:sp>
        <p:nvSpPr>
          <p:cNvPr id="10" name="Subtitle 2">
            <a:extLst>
              <a:ext uri="{FF2B5EF4-FFF2-40B4-BE49-F238E27FC236}">
                <a16:creationId xmlns:a16="http://schemas.microsoft.com/office/drawing/2014/main" id="{E310A741-C112-4F5E-845E-3799F860AAA8}"/>
              </a:ext>
            </a:extLst>
          </p:cNvPr>
          <p:cNvSpPr>
            <a:spLocks noGrp="1"/>
          </p:cNvSpPr>
          <p:nvPr>
            <p:ph type="subTitle" idx="10"/>
          </p:nvPr>
        </p:nvSpPr>
        <p:spPr>
          <a:xfrm>
            <a:off x="312419" y="5068300"/>
            <a:ext cx="11184081" cy="1028097"/>
          </a:xfrm>
          <a:prstGeom prst="rect">
            <a:avLst/>
          </a:prstGeom>
        </p:spPr>
        <p:txBody>
          <a:bodyPr>
            <a:normAutofit/>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44862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volg Groen">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B1146F5E-0C8F-435F-8684-4F55B6586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6BD5F9-71C1-4E6A-B068-021E779E8B5D}"/>
              </a:ext>
            </a:extLst>
          </p:cNvPr>
          <p:cNvSpPr>
            <a:spLocks noGrp="1"/>
          </p:cNvSpPr>
          <p:nvPr>
            <p:ph type="title"/>
          </p:nvPr>
        </p:nvSpPr>
        <p:spPr>
          <a:xfrm>
            <a:off x="1219200" y="136525"/>
            <a:ext cx="11934999" cy="1325563"/>
          </a:xfrm>
          <a:prstGeom prst="rect">
            <a:avLst/>
          </a:prstGeom>
        </p:spPr>
        <p:txBody>
          <a:bodyPr>
            <a:normAutofit/>
          </a:bodyPr>
          <a:lstStyle>
            <a:lvl1pPr>
              <a:defRPr sz="3200">
                <a:solidFill>
                  <a:schemeClr val="accent6"/>
                </a:solidFill>
              </a:defRPr>
            </a:lvl1pPr>
          </a:lstStyle>
          <a:p>
            <a:r>
              <a:rPr lang="nl-NL"/>
              <a:t>Klik om stijl te bewerken</a:t>
            </a:r>
            <a:endParaRPr lang="nl-NL" dirty="0"/>
          </a:p>
        </p:txBody>
      </p:sp>
      <p:sp>
        <p:nvSpPr>
          <p:cNvPr id="3" name="Date Placeholder 2">
            <a:extLst>
              <a:ext uri="{FF2B5EF4-FFF2-40B4-BE49-F238E27FC236}">
                <a16:creationId xmlns:a16="http://schemas.microsoft.com/office/drawing/2014/main" id="{5C063F74-5D2F-4B7C-8A92-D7742172C07E}"/>
              </a:ext>
            </a:extLst>
          </p:cNvPr>
          <p:cNvSpPr>
            <a:spLocks noGrp="1"/>
          </p:cNvSpPr>
          <p:nvPr>
            <p:ph type="dt" sz="half" idx="10"/>
          </p:nvPr>
        </p:nvSpPr>
        <p:spPr>
          <a:xfrm>
            <a:off x="312420" y="6339609"/>
            <a:ext cx="2743200" cy="365125"/>
          </a:xfrm>
        </p:spPr>
        <p:txBody>
          <a:bodyPr/>
          <a:lstStyle>
            <a:lvl1pPr>
              <a:defRPr/>
            </a:lvl1pPr>
          </a:lstStyle>
          <a:p>
            <a:r>
              <a:rPr lang="nl-NL" dirty="0"/>
              <a:t>Hoofdstuk titel</a:t>
            </a:r>
          </a:p>
        </p:txBody>
      </p:sp>
      <p:sp>
        <p:nvSpPr>
          <p:cNvPr id="5" name="Slide Number Placeholder 4">
            <a:extLst>
              <a:ext uri="{FF2B5EF4-FFF2-40B4-BE49-F238E27FC236}">
                <a16:creationId xmlns:a16="http://schemas.microsoft.com/office/drawing/2014/main" id="{A9EFEFBB-515A-48FD-B01D-3E9A985B41FB}"/>
              </a:ext>
            </a:extLst>
          </p:cNvPr>
          <p:cNvSpPr>
            <a:spLocks noGrp="1"/>
          </p:cNvSpPr>
          <p:nvPr>
            <p:ph type="sldNum" sz="quarter" idx="12"/>
          </p:nvPr>
        </p:nvSpPr>
        <p:spPr>
          <a:xfrm>
            <a:off x="8568690" y="6339609"/>
            <a:ext cx="1545128" cy="365125"/>
          </a:xfrm>
        </p:spPr>
        <p:txBody>
          <a:bodyPr/>
          <a:lstStyle/>
          <a:p>
            <a:fld id="{F05409CC-D36E-4ACE-9FD3-DC65B32E08A0}" type="slidenum">
              <a:rPr lang="nl-NL" smtClean="0"/>
              <a:t>‹nr.›</a:t>
            </a:fld>
            <a:endParaRPr lang="nl-NL"/>
          </a:p>
        </p:txBody>
      </p:sp>
      <p:sp>
        <p:nvSpPr>
          <p:cNvPr id="18" name="Text Placeholder 3">
            <a:extLst>
              <a:ext uri="{FF2B5EF4-FFF2-40B4-BE49-F238E27FC236}">
                <a16:creationId xmlns:a16="http://schemas.microsoft.com/office/drawing/2014/main" id="{9AAB2F80-AB11-4E1B-B0AD-FA8FBF621BFF}"/>
              </a:ext>
            </a:extLst>
          </p:cNvPr>
          <p:cNvSpPr>
            <a:spLocks noGrp="1"/>
          </p:cNvSpPr>
          <p:nvPr>
            <p:ph type="body" sz="half" idx="2"/>
          </p:nvPr>
        </p:nvSpPr>
        <p:spPr>
          <a:xfrm>
            <a:off x="839788" y="2479964"/>
            <a:ext cx="10229994" cy="3389024"/>
          </a:xfrm>
          <a:prstGeom prst="rect">
            <a:avLst/>
          </a:prstGeom>
        </p:spPr>
        <p:txBody>
          <a:bodyPr>
            <a:normAutofit/>
          </a:bodyPr>
          <a:lstStyle>
            <a:lvl1pPr marL="0" indent="0" algn="ctr">
              <a:buNone/>
              <a:defRPr sz="2000" b="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60014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Dblauw">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AF22007-281B-498A-BDCA-27BA07310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34895362-5C25-43D7-917B-F1DA43A9DC3B}"/>
              </a:ext>
            </a:extLst>
          </p:cNvPr>
          <p:cNvSpPr>
            <a:spLocks noGrp="1"/>
          </p:cNvSpPr>
          <p:nvPr>
            <p:ph type="title"/>
          </p:nvPr>
        </p:nvSpPr>
        <p:spPr>
          <a:xfrm>
            <a:off x="312420" y="4104404"/>
            <a:ext cx="11184082" cy="1230391"/>
          </a:xfrm>
          <a:prstGeom prst="rect">
            <a:avLst/>
          </a:prstGeom>
        </p:spPr>
        <p:txBody>
          <a:bodyPr vert="horz" lIns="91440" tIns="45720" rIns="91440" bIns="45720" rtlCol="0" anchor="ctr">
            <a:normAutofit/>
          </a:bodyPr>
          <a:lstStyle>
            <a:lvl1pPr algn="r">
              <a:defRPr>
                <a:solidFill>
                  <a:schemeClr val="accent2"/>
                </a:solidFill>
                <a:latin typeface="MetaSerifPro-Bold" panose="02010804050101020102" pitchFamily="2" charset="0"/>
                <a:cs typeface="MetaSerifPro-Bold" panose="02010804050101020102" pitchFamily="2" charset="0"/>
              </a:defRPr>
            </a:lvl1pPr>
          </a:lstStyle>
          <a:p>
            <a:r>
              <a:rPr lang="nl-NL"/>
              <a:t>Klik om stijl te bewerken</a:t>
            </a:r>
            <a:endParaRPr lang="nl-NL" dirty="0"/>
          </a:p>
        </p:txBody>
      </p:sp>
      <p:sp>
        <p:nvSpPr>
          <p:cNvPr id="11" name="Subtitle 2">
            <a:extLst>
              <a:ext uri="{FF2B5EF4-FFF2-40B4-BE49-F238E27FC236}">
                <a16:creationId xmlns:a16="http://schemas.microsoft.com/office/drawing/2014/main" id="{E2CF09DB-C086-4452-97E7-A174A1B0F23C}"/>
              </a:ext>
            </a:extLst>
          </p:cNvPr>
          <p:cNvSpPr>
            <a:spLocks noGrp="1"/>
          </p:cNvSpPr>
          <p:nvPr>
            <p:ph type="subTitle" idx="10"/>
          </p:nvPr>
        </p:nvSpPr>
        <p:spPr>
          <a:xfrm>
            <a:off x="312419" y="5068300"/>
            <a:ext cx="11184081" cy="1028097"/>
          </a:xfrm>
          <a:prstGeom prst="rect">
            <a:avLst/>
          </a:prstGeom>
        </p:spPr>
        <p:txBody>
          <a:bodyPr>
            <a:normAutofit/>
          </a:bodyPr>
          <a:lstStyle>
            <a:lvl1pPr marL="0" indent="0" algn="r">
              <a:buNone/>
              <a:defRPr sz="1800">
                <a:solidFill>
                  <a:schemeClr val="accent1"/>
                </a:solidFill>
                <a:latin typeface="Gotha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412195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volg Dblauw">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AA64ED29-B21C-4C98-A922-3CD4348E1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6BD5F9-71C1-4E6A-B068-021E779E8B5D}"/>
              </a:ext>
            </a:extLst>
          </p:cNvPr>
          <p:cNvSpPr>
            <a:spLocks noGrp="1"/>
          </p:cNvSpPr>
          <p:nvPr>
            <p:ph type="title"/>
          </p:nvPr>
        </p:nvSpPr>
        <p:spPr>
          <a:xfrm>
            <a:off x="1219200" y="136525"/>
            <a:ext cx="11934999" cy="1325563"/>
          </a:xfrm>
          <a:prstGeom prst="rect">
            <a:avLst/>
          </a:prstGeom>
        </p:spPr>
        <p:txBody>
          <a:bodyPr>
            <a:normAutofit/>
          </a:bodyPr>
          <a:lstStyle>
            <a:lvl1pPr>
              <a:defRPr sz="3200">
                <a:solidFill>
                  <a:schemeClr val="accent6"/>
                </a:solidFill>
                <a:latin typeface="MetaSerifPro-Bold" panose="02010804050101020102" pitchFamily="2" charset="0"/>
                <a:cs typeface="MetaSerifPro-Bold" panose="02010804050101020102" pitchFamily="2" charset="0"/>
              </a:defRPr>
            </a:lvl1pPr>
          </a:lstStyle>
          <a:p>
            <a:r>
              <a:rPr lang="nl-NL"/>
              <a:t>Klik om stijl te bewerken</a:t>
            </a:r>
            <a:endParaRPr lang="nl-NL" dirty="0"/>
          </a:p>
        </p:txBody>
      </p:sp>
      <p:sp>
        <p:nvSpPr>
          <p:cNvPr id="3" name="Date Placeholder 2">
            <a:extLst>
              <a:ext uri="{FF2B5EF4-FFF2-40B4-BE49-F238E27FC236}">
                <a16:creationId xmlns:a16="http://schemas.microsoft.com/office/drawing/2014/main" id="{5C063F74-5D2F-4B7C-8A92-D7742172C07E}"/>
              </a:ext>
            </a:extLst>
          </p:cNvPr>
          <p:cNvSpPr>
            <a:spLocks noGrp="1"/>
          </p:cNvSpPr>
          <p:nvPr>
            <p:ph type="dt" sz="half" idx="10"/>
          </p:nvPr>
        </p:nvSpPr>
        <p:spPr>
          <a:xfrm>
            <a:off x="312420" y="6339609"/>
            <a:ext cx="2743200" cy="365125"/>
          </a:xfrm>
        </p:spPr>
        <p:txBody>
          <a:bodyPr/>
          <a:lstStyle>
            <a:lvl1pPr>
              <a:defRPr/>
            </a:lvl1pPr>
          </a:lstStyle>
          <a:p>
            <a:r>
              <a:rPr lang="nl-NL" dirty="0"/>
              <a:t>Hoofdstuk titel</a:t>
            </a:r>
          </a:p>
        </p:txBody>
      </p:sp>
      <p:sp>
        <p:nvSpPr>
          <p:cNvPr id="5" name="Slide Number Placeholder 4">
            <a:extLst>
              <a:ext uri="{FF2B5EF4-FFF2-40B4-BE49-F238E27FC236}">
                <a16:creationId xmlns:a16="http://schemas.microsoft.com/office/drawing/2014/main" id="{A9EFEFBB-515A-48FD-B01D-3E9A985B41FB}"/>
              </a:ext>
            </a:extLst>
          </p:cNvPr>
          <p:cNvSpPr>
            <a:spLocks noGrp="1"/>
          </p:cNvSpPr>
          <p:nvPr>
            <p:ph type="sldNum" sz="quarter" idx="12"/>
          </p:nvPr>
        </p:nvSpPr>
        <p:spPr>
          <a:xfrm>
            <a:off x="8568690" y="6339609"/>
            <a:ext cx="1545128" cy="365125"/>
          </a:xfrm>
        </p:spPr>
        <p:txBody>
          <a:bodyPr/>
          <a:lstStyle/>
          <a:p>
            <a:fld id="{F05409CC-D36E-4ACE-9FD3-DC65B32E08A0}" type="slidenum">
              <a:rPr lang="nl-NL" smtClean="0"/>
              <a:t>‹nr.›</a:t>
            </a:fld>
            <a:endParaRPr lang="nl-NL"/>
          </a:p>
        </p:txBody>
      </p:sp>
      <p:sp>
        <p:nvSpPr>
          <p:cNvPr id="18" name="Text Placeholder 3">
            <a:extLst>
              <a:ext uri="{FF2B5EF4-FFF2-40B4-BE49-F238E27FC236}">
                <a16:creationId xmlns:a16="http://schemas.microsoft.com/office/drawing/2014/main" id="{9AAB2F80-AB11-4E1B-B0AD-FA8FBF621BFF}"/>
              </a:ext>
            </a:extLst>
          </p:cNvPr>
          <p:cNvSpPr>
            <a:spLocks noGrp="1"/>
          </p:cNvSpPr>
          <p:nvPr>
            <p:ph type="body" sz="half" idx="2"/>
          </p:nvPr>
        </p:nvSpPr>
        <p:spPr>
          <a:xfrm>
            <a:off x="839788" y="2479964"/>
            <a:ext cx="10229994" cy="3389024"/>
          </a:xfrm>
          <a:prstGeom prst="rect">
            <a:avLst/>
          </a:prstGeom>
        </p:spPr>
        <p:txBody>
          <a:bodyPr>
            <a:normAutofit/>
          </a:bodyPr>
          <a:lstStyle>
            <a:lvl1pPr marL="0" indent="0" algn="ctr">
              <a:buNone/>
              <a:defRPr sz="2000" b="0" i="0">
                <a:solidFill>
                  <a:schemeClr val="accent6"/>
                </a:solidFill>
                <a:latin typeface="Gotham"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64976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orblad Lblauw">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BAB171F-011F-4AC2-AE88-53085E69C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B4CF1AB2-D7F6-4F98-B47D-AE42C9D0B199}"/>
              </a:ext>
            </a:extLst>
          </p:cNvPr>
          <p:cNvSpPr>
            <a:spLocks noGrp="1"/>
          </p:cNvSpPr>
          <p:nvPr>
            <p:ph type="subTitle" idx="1"/>
          </p:nvPr>
        </p:nvSpPr>
        <p:spPr>
          <a:xfrm>
            <a:off x="340129" y="4866927"/>
            <a:ext cx="9144000" cy="1028097"/>
          </a:xfrm>
          <a:prstGeom prst="rect">
            <a:avLst/>
          </a:prstGeom>
        </p:spPr>
        <p:txBody>
          <a:bodyPr>
            <a:normAutofit/>
          </a:bodyPr>
          <a:lstStyle>
            <a:lvl1pPr marL="0" indent="0" algn="l">
              <a:buNone/>
              <a:defRPr sz="1800">
                <a:solidFill>
                  <a:schemeClr val="accent6"/>
                </a:solidFill>
                <a:latin typeface="Gotha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Title 11">
            <a:extLst>
              <a:ext uri="{FF2B5EF4-FFF2-40B4-BE49-F238E27FC236}">
                <a16:creationId xmlns:a16="http://schemas.microsoft.com/office/drawing/2014/main" id="{028AE243-4E69-4E05-AC48-5ED727684B54}"/>
              </a:ext>
            </a:extLst>
          </p:cNvPr>
          <p:cNvSpPr>
            <a:spLocks noGrp="1"/>
          </p:cNvSpPr>
          <p:nvPr>
            <p:ph type="title"/>
          </p:nvPr>
        </p:nvSpPr>
        <p:spPr>
          <a:xfrm>
            <a:off x="886691" y="1991073"/>
            <a:ext cx="3422071" cy="823070"/>
          </a:xfrm>
          <a:prstGeom prst="rect">
            <a:avLst/>
          </a:prstGeom>
        </p:spPr>
        <p:txBody>
          <a:bodyPr/>
          <a:lstStyle>
            <a:lvl1pPr algn="l">
              <a:defRPr i="0" u="none">
                <a:solidFill>
                  <a:schemeClr val="bg1"/>
                </a:solidFill>
                <a:latin typeface="MetaSerifPro-ExtraboldItalic" panose="02010904050101020102" pitchFamily="2" charset="0"/>
                <a:cs typeface="MetaSerifPro-ExtraboldItalic" panose="02010904050101020102" pitchFamily="2" charset="0"/>
              </a:defRPr>
            </a:lvl1pPr>
          </a:lstStyle>
          <a:p>
            <a:r>
              <a:rPr lang="nl-NL"/>
              <a:t>Klik om stijl te bewerken</a:t>
            </a:r>
            <a:endParaRPr lang="nl-NL" dirty="0"/>
          </a:p>
        </p:txBody>
      </p:sp>
    </p:spTree>
    <p:extLst>
      <p:ext uri="{BB962C8B-B14F-4D97-AF65-F5344CB8AC3E}">
        <p14:creationId xmlns:p14="http://schemas.microsoft.com/office/powerpoint/2010/main" val="119509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blauw">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9968433-EF0E-4532-995C-08A2DF0D3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30D7E0B6-EA81-48BD-9FDA-17B5C63EC2B6}"/>
              </a:ext>
            </a:extLst>
          </p:cNvPr>
          <p:cNvSpPr>
            <a:spLocks noGrp="1"/>
          </p:cNvSpPr>
          <p:nvPr>
            <p:ph type="subTitle" idx="1"/>
          </p:nvPr>
        </p:nvSpPr>
        <p:spPr>
          <a:xfrm>
            <a:off x="2292234" y="5107878"/>
            <a:ext cx="9144000" cy="1028097"/>
          </a:xfrm>
          <a:prstGeom prst="rect">
            <a:avLst/>
          </a:prstGeom>
        </p:spPr>
        <p:txBody>
          <a:bodyPr>
            <a:normAutofit/>
          </a:bodyPr>
          <a:lstStyle>
            <a:lvl1pPr marL="0" indent="0" algn="r">
              <a:buNone/>
              <a:defRPr sz="2000">
                <a:solidFill>
                  <a:schemeClr val="accent6"/>
                </a:solidFill>
                <a:latin typeface="Gotha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Title 11">
            <a:extLst>
              <a:ext uri="{FF2B5EF4-FFF2-40B4-BE49-F238E27FC236}">
                <a16:creationId xmlns:a16="http://schemas.microsoft.com/office/drawing/2014/main" id="{5C818AA5-FDCB-416B-8D2D-151A25A0B5F2}"/>
              </a:ext>
            </a:extLst>
          </p:cNvPr>
          <p:cNvSpPr>
            <a:spLocks noGrp="1"/>
          </p:cNvSpPr>
          <p:nvPr>
            <p:ph type="title"/>
          </p:nvPr>
        </p:nvSpPr>
        <p:spPr>
          <a:xfrm>
            <a:off x="-130926" y="4335524"/>
            <a:ext cx="11567160" cy="823070"/>
          </a:xfrm>
          <a:prstGeom prst="rect">
            <a:avLst/>
          </a:prstGeom>
        </p:spPr>
        <p:txBody>
          <a:bodyPr/>
          <a:lstStyle>
            <a:lvl1pPr algn="r">
              <a:defRPr>
                <a:solidFill>
                  <a:schemeClr val="accent3"/>
                </a:solidFill>
                <a:latin typeface="MetaSerifPro-Bold" panose="02010804050101020102" pitchFamily="2" charset="0"/>
                <a:cs typeface="MetaSerifPro-Bold" panose="02010804050101020102" pitchFamily="2" charset="0"/>
              </a:defRPr>
            </a:lvl1pPr>
          </a:lstStyle>
          <a:p>
            <a:r>
              <a:rPr lang="nl-NL"/>
              <a:t>Klik om stijl te bewerken</a:t>
            </a:r>
            <a:endParaRPr lang="nl-NL" dirty="0"/>
          </a:p>
        </p:txBody>
      </p:sp>
    </p:spTree>
    <p:extLst>
      <p:ext uri="{BB962C8B-B14F-4D97-AF65-F5344CB8AC3E}">
        <p14:creationId xmlns:p14="http://schemas.microsoft.com/office/powerpoint/2010/main" val="401252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volg Lblauw">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B5600D8D-2D23-4BD0-8DC9-491BCD4EF3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6BD5F9-71C1-4E6A-B068-021E779E8B5D}"/>
              </a:ext>
            </a:extLst>
          </p:cNvPr>
          <p:cNvSpPr>
            <a:spLocks noGrp="1"/>
          </p:cNvSpPr>
          <p:nvPr>
            <p:ph type="title"/>
          </p:nvPr>
        </p:nvSpPr>
        <p:spPr>
          <a:xfrm>
            <a:off x="1219200" y="136525"/>
            <a:ext cx="11934999" cy="1325563"/>
          </a:xfrm>
          <a:prstGeom prst="rect">
            <a:avLst/>
          </a:prstGeom>
        </p:spPr>
        <p:txBody>
          <a:bodyPr>
            <a:normAutofit/>
          </a:bodyPr>
          <a:lstStyle>
            <a:lvl1pPr>
              <a:defRPr sz="3200">
                <a:solidFill>
                  <a:schemeClr val="accent6"/>
                </a:solidFill>
                <a:latin typeface="MetaSerifPro-Bold" panose="02010804050101020102" pitchFamily="2" charset="0"/>
                <a:cs typeface="MetaSerifPro-Bold" panose="02010804050101020102" pitchFamily="2" charset="0"/>
              </a:defRPr>
            </a:lvl1pPr>
          </a:lstStyle>
          <a:p>
            <a:r>
              <a:rPr lang="nl-NL"/>
              <a:t>Klik om stijl te bewerken</a:t>
            </a:r>
            <a:endParaRPr lang="nl-NL" dirty="0"/>
          </a:p>
        </p:txBody>
      </p:sp>
      <p:sp>
        <p:nvSpPr>
          <p:cNvPr id="3" name="Date Placeholder 2">
            <a:extLst>
              <a:ext uri="{FF2B5EF4-FFF2-40B4-BE49-F238E27FC236}">
                <a16:creationId xmlns:a16="http://schemas.microsoft.com/office/drawing/2014/main" id="{5C063F74-5D2F-4B7C-8A92-D7742172C07E}"/>
              </a:ext>
            </a:extLst>
          </p:cNvPr>
          <p:cNvSpPr>
            <a:spLocks noGrp="1"/>
          </p:cNvSpPr>
          <p:nvPr>
            <p:ph type="dt" sz="half" idx="10"/>
          </p:nvPr>
        </p:nvSpPr>
        <p:spPr>
          <a:xfrm>
            <a:off x="312420" y="6339609"/>
            <a:ext cx="2743200" cy="365125"/>
          </a:xfrm>
        </p:spPr>
        <p:txBody>
          <a:bodyPr/>
          <a:lstStyle>
            <a:lvl1pPr>
              <a:defRPr/>
            </a:lvl1pPr>
          </a:lstStyle>
          <a:p>
            <a:r>
              <a:rPr lang="nl-NL" dirty="0"/>
              <a:t>Hoofdstuk titel</a:t>
            </a:r>
          </a:p>
        </p:txBody>
      </p:sp>
      <p:sp>
        <p:nvSpPr>
          <p:cNvPr id="5" name="Slide Number Placeholder 4">
            <a:extLst>
              <a:ext uri="{FF2B5EF4-FFF2-40B4-BE49-F238E27FC236}">
                <a16:creationId xmlns:a16="http://schemas.microsoft.com/office/drawing/2014/main" id="{A9EFEFBB-515A-48FD-B01D-3E9A985B41FB}"/>
              </a:ext>
            </a:extLst>
          </p:cNvPr>
          <p:cNvSpPr>
            <a:spLocks noGrp="1"/>
          </p:cNvSpPr>
          <p:nvPr>
            <p:ph type="sldNum" sz="quarter" idx="12"/>
          </p:nvPr>
        </p:nvSpPr>
        <p:spPr>
          <a:xfrm>
            <a:off x="8568690" y="6339609"/>
            <a:ext cx="1545128" cy="365125"/>
          </a:xfrm>
        </p:spPr>
        <p:txBody>
          <a:bodyPr/>
          <a:lstStyle/>
          <a:p>
            <a:fld id="{F05409CC-D36E-4ACE-9FD3-DC65B32E08A0}" type="slidenum">
              <a:rPr lang="nl-NL" smtClean="0"/>
              <a:t>‹nr.›</a:t>
            </a:fld>
            <a:endParaRPr lang="nl-NL"/>
          </a:p>
        </p:txBody>
      </p:sp>
      <p:sp>
        <p:nvSpPr>
          <p:cNvPr id="18" name="Text Placeholder 3">
            <a:extLst>
              <a:ext uri="{FF2B5EF4-FFF2-40B4-BE49-F238E27FC236}">
                <a16:creationId xmlns:a16="http://schemas.microsoft.com/office/drawing/2014/main" id="{9AAB2F80-AB11-4E1B-B0AD-FA8FBF621BFF}"/>
              </a:ext>
            </a:extLst>
          </p:cNvPr>
          <p:cNvSpPr>
            <a:spLocks noGrp="1"/>
          </p:cNvSpPr>
          <p:nvPr>
            <p:ph type="body" sz="half" idx="2"/>
          </p:nvPr>
        </p:nvSpPr>
        <p:spPr>
          <a:xfrm>
            <a:off x="839788" y="2479964"/>
            <a:ext cx="10229994" cy="3389024"/>
          </a:xfrm>
          <a:prstGeom prst="rect">
            <a:avLst/>
          </a:prstGeom>
        </p:spPr>
        <p:txBody>
          <a:bodyPr>
            <a:normAutofit/>
          </a:bodyPr>
          <a:lstStyle>
            <a:lvl1pPr marL="0" indent="0" algn="ctr">
              <a:buNone/>
              <a:defRPr sz="2000" b="0">
                <a:solidFill>
                  <a:schemeClr val="accent6"/>
                </a:solidFill>
                <a:latin typeface="Gotham"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4595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orblad Oranje">
    <p:spTree>
      <p:nvGrpSpPr>
        <p:cNvPr id="1" name=""/>
        <p:cNvGrpSpPr/>
        <p:nvPr/>
      </p:nvGrpSpPr>
      <p:grpSpPr>
        <a:xfrm>
          <a:off x="0" y="0"/>
          <a:ext cx="0" cy="0"/>
          <a:chOff x="0" y="0"/>
          <a:chExt cx="0" cy="0"/>
        </a:xfrm>
      </p:grpSpPr>
      <p:pic>
        <p:nvPicPr>
          <p:cNvPr id="20" name="Picture 19" descr="Shape&#10;&#10;Description automatically generated with low confidence">
            <a:extLst>
              <a:ext uri="{FF2B5EF4-FFF2-40B4-BE49-F238E27FC236}">
                <a16:creationId xmlns:a16="http://schemas.microsoft.com/office/drawing/2014/main" id="{3F045FC3-E4F7-4605-87EF-6BE75B53F4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F3AC880F-E5BC-4CDD-8E62-90CF212EB216}"/>
              </a:ext>
            </a:extLst>
          </p:cNvPr>
          <p:cNvSpPr>
            <a:spLocks noGrp="1"/>
          </p:cNvSpPr>
          <p:nvPr>
            <p:ph type="subTitle" idx="1"/>
          </p:nvPr>
        </p:nvSpPr>
        <p:spPr>
          <a:xfrm>
            <a:off x="340129" y="4866927"/>
            <a:ext cx="9011689" cy="1028097"/>
          </a:xfrm>
          <a:prstGeom prst="rect">
            <a:avLst/>
          </a:prstGeom>
        </p:spPr>
        <p:txBody>
          <a:bodyPr>
            <a:normAutofit/>
          </a:bodyPr>
          <a:lstStyle>
            <a:lvl1pPr marL="0" indent="0" algn="l">
              <a:buNone/>
              <a:defRPr sz="1800" b="0">
                <a:solidFill>
                  <a:schemeClr val="accent6"/>
                </a:solidFill>
                <a:latin typeface="Gotha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4" name="Title 11">
            <a:extLst>
              <a:ext uri="{FF2B5EF4-FFF2-40B4-BE49-F238E27FC236}">
                <a16:creationId xmlns:a16="http://schemas.microsoft.com/office/drawing/2014/main" id="{AFEE2769-4739-4697-835C-62F87011F353}"/>
              </a:ext>
            </a:extLst>
          </p:cNvPr>
          <p:cNvSpPr>
            <a:spLocks noGrp="1"/>
          </p:cNvSpPr>
          <p:nvPr>
            <p:ph type="title"/>
          </p:nvPr>
        </p:nvSpPr>
        <p:spPr>
          <a:xfrm>
            <a:off x="886691" y="1991073"/>
            <a:ext cx="3422071" cy="823070"/>
          </a:xfrm>
          <a:prstGeom prst="rect">
            <a:avLst/>
          </a:prstGeom>
        </p:spPr>
        <p:txBody>
          <a:bodyPr/>
          <a:lstStyle>
            <a:lvl1pPr algn="l">
              <a:defRPr i="0" u="none">
                <a:solidFill>
                  <a:schemeClr val="bg1"/>
                </a:solidFill>
                <a:latin typeface="MetaSerifPro-ExtraboldItalic" panose="02010904050101020102" pitchFamily="2" charset="0"/>
                <a:cs typeface="MetaSerifPro-ExtraboldItalic" panose="02010904050101020102" pitchFamily="2" charset="0"/>
              </a:defRPr>
            </a:lvl1pPr>
          </a:lstStyle>
          <a:p>
            <a:r>
              <a:rPr lang="nl-NL"/>
              <a:t>Klik om stijl te bewerken</a:t>
            </a:r>
            <a:endParaRPr lang="nl-NL" dirty="0"/>
          </a:p>
        </p:txBody>
      </p:sp>
    </p:spTree>
    <p:extLst>
      <p:ext uri="{BB962C8B-B14F-4D97-AF65-F5344CB8AC3E}">
        <p14:creationId xmlns:p14="http://schemas.microsoft.com/office/powerpoint/2010/main" val="328304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 Oranj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2DE72A5-A048-49E8-BEB1-9623F29D5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DE297A27-DFE1-4637-9A3A-CE07387FB14F}"/>
              </a:ext>
            </a:extLst>
          </p:cNvPr>
          <p:cNvSpPr>
            <a:spLocks noGrp="1"/>
          </p:cNvSpPr>
          <p:nvPr>
            <p:ph type="title"/>
          </p:nvPr>
        </p:nvSpPr>
        <p:spPr>
          <a:xfrm>
            <a:off x="312420" y="4104404"/>
            <a:ext cx="11184082" cy="1230391"/>
          </a:xfrm>
          <a:prstGeom prst="rect">
            <a:avLst/>
          </a:prstGeom>
        </p:spPr>
        <p:txBody>
          <a:bodyPr vert="horz" lIns="91440" tIns="45720" rIns="91440" bIns="45720" rtlCol="0" anchor="ctr">
            <a:normAutofit/>
          </a:bodyPr>
          <a:lstStyle>
            <a:lvl1pPr algn="l">
              <a:defRPr>
                <a:solidFill>
                  <a:schemeClr val="accent1"/>
                </a:solidFill>
              </a:defRPr>
            </a:lvl1pPr>
          </a:lstStyle>
          <a:p>
            <a:r>
              <a:rPr lang="nl-NL"/>
              <a:t>Klik om stijl te bewerken</a:t>
            </a:r>
            <a:endParaRPr lang="nl-NL" dirty="0"/>
          </a:p>
        </p:txBody>
      </p:sp>
      <p:sp>
        <p:nvSpPr>
          <p:cNvPr id="6" name="Subtitle 2">
            <a:extLst>
              <a:ext uri="{FF2B5EF4-FFF2-40B4-BE49-F238E27FC236}">
                <a16:creationId xmlns:a16="http://schemas.microsoft.com/office/drawing/2014/main" id="{F57D2AC4-C9D4-496D-9727-1DB056640BB2}"/>
              </a:ext>
            </a:extLst>
          </p:cNvPr>
          <p:cNvSpPr>
            <a:spLocks noGrp="1"/>
          </p:cNvSpPr>
          <p:nvPr>
            <p:ph type="subTitle" idx="10"/>
          </p:nvPr>
        </p:nvSpPr>
        <p:spPr>
          <a:xfrm>
            <a:off x="312419" y="5068300"/>
            <a:ext cx="11184081" cy="1028097"/>
          </a:xfrm>
          <a:prstGeom prst="rect">
            <a:avLst/>
          </a:prstGeom>
        </p:spPr>
        <p:txBody>
          <a:bodyPr>
            <a:normAutofit/>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114926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volg Oranje">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036623B3-76BC-4BD5-AC66-E29A9E67D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6BD5F9-71C1-4E6A-B068-021E779E8B5D}"/>
              </a:ext>
            </a:extLst>
          </p:cNvPr>
          <p:cNvSpPr>
            <a:spLocks noGrp="1"/>
          </p:cNvSpPr>
          <p:nvPr>
            <p:ph type="title"/>
          </p:nvPr>
        </p:nvSpPr>
        <p:spPr>
          <a:xfrm>
            <a:off x="1219200" y="136525"/>
            <a:ext cx="11934999" cy="1325563"/>
          </a:xfrm>
          <a:prstGeom prst="rect">
            <a:avLst/>
          </a:prstGeom>
        </p:spPr>
        <p:txBody>
          <a:bodyPr>
            <a:normAutofit/>
          </a:bodyPr>
          <a:lstStyle>
            <a:lvl1pPr>
              <a:defRPr sz="3200">
                <a:solidFill>
                  <a:schemeClr val="accent6"/>
                </a:solidFill>
              </a:defRPr>
            </a:lvl1pPr>
          </a:lstStyle>
          <a:p>
            <a:r>
              <a:rPr lang="nl-NL"/>
              <a:t>Klik om stijl te bewerken</a:t>
            </a:r>
            <a:endParaRPr lang="nl-NL" dirty="0"/>
          </a:p>
        </p:txBody>
      </p:sp>
      <p:sp>
        <p:nvSpPr>
          <p:cNvPr id="3" name="Date Placeholder 2">
            <a:extLst>
              <a:ext uri="{FF2B5EF4-FFF2-40B4-BE49-F238E27FC236}">
                <a16:creationId xmlns:a16="http://schemas.microsoft.com/office/drawing/2014/main" id="{5C063F74-5D2F-4B7C-8A92-D7742172C07E}"/>
              </a:ext>
            </a:extLst>
          </p:cNvPr>
          <p:cNvSpPr>
            <a:spLocks noGrp="1"/>
          </p:cNvSpPr>
          <p:nvPr>
            <p:ph type="dt" sz="half" idx="10"/>
          </p:nvPr>
        </p:nvSpPr>
        <p:spPr>
          <a:xfrm>
            <a:off x="312420" y="6339609"/>
            <a:ext cx="2743200" cy="365125"/>
          </a:xfrm>
        </p:spPr>
        <p:txBody>
          <a:bodyPr/>
          <a:lstStyle>
            <a:lvl1pPr>
              <a:defRPr/>
            </a:lvl1pPr>
          </a:lstStyle>
          <a:p>
            <a:r>
              <a:rPr lang="nl-NL" dirty="0"/>
              <a:t>Hoofdstuk titel</a:t>
            </a:r>
          </a:p>
        </p:txBody>
      </p:sp>
      <p:sp>
        <p:nvSpPr>
          <p:cNvPr id="5" name="Slide Number Placeholder 4">
            <a:extLst>
              <a:ext uri="{FF2B5EF4-FFF2-40B4-BE49-F238E27FC236}">
                <a16:creationId xmlns:a16="http://schemas.microsoft.com/office/drawing/2014/main" id="{A9EFEFBB-515A-48FD-B01D-3E9A985B41FB}"/>
              </a:ext>
            </a:extLst>
          </p:cNvPr>
          <p:cNvSpPr>
            <a:spLocks noGrp="1"/>
          </p:cNvSpPr>
          <p:nvPr>
            <p:ph type="sldNum" sz="quarter" idx="12"/>
          </p:nvPr>
        </p:nvSpPr>
        <p:spPr>
          <a:xfrm>
            <a:off x="8568690" y="6339609"/>
            <a:ext cx="1545128" cy="365125"/>
          </a:xfrm>
        </p:spPr>
        <p:txBody>
          <a:bodyPr/>
          <a:lstStyle/>
          <a:p>
            <a:fld id="{F05409CC-D36E-4ACE-9FD3-DC65B32E08A0}" type="slidenum">
              <a:rPr lang="nl-NL" smtClean="0"/>
              <a:t>‹nr.›</a:t>
            </a:fld>
            <a:endParaRPr lang="nl-NL"/>
          </a:p>
        </p:txBody>
      </p:sp>
      <p:sp>
        <p:nvSpPr>
          <p:cNvPr id="18" name="Text Placeholder 3">
            <a:extLst>
              <a:ext uri="{FF2B5EF4-FFF2-40B4-BE49-F238E27FC236}">
                <a16:creationId xmlns:a16="http://schemas.microsoft.com/office/drawing/2014/main" id="{9AAB2F80-AB11-4E1B-B0AD-FA8FBF621BFF}"/>
              </a:ext>
            </a:extLst>
          </p:cNvPr>
          <p:cNvSpPr>
            <a:spLocks noGrp="1"/>
          </p:cNvSpPr>
          <p:nvPr>
            <p:ph type="body" sz="half" idx="2"/>
          </p:nvPr>
        </p:nvSpPr>
        <p:spPr>
          <a:xfrm>
            <a:off x="839788" y="2479964"/>
            <a:ext cx="10229994" cy="3389024"/>
          </a:xfrm>
          <a:prstGeom prst="rect">
            <a:avLst/>
          </a:prstGeom>
        </p:spPr>
        <p:txBody>
          <a:bodyPr>
            <a:normAutofit/>
          </a:bodyPr>
          <a:lstStyle>
            <a:lvl1pPr marL="0" indent="0" algn="ctr">
              <a:buNone/>
              <a:defRPr sz="2000" b="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63988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B81ED-9B5B-4533-85C7-55CA59DBA59B}"/>
              </a:ext>
            </a:extLst>
          </p:cNvPr>
          <p:cNvSpPr>
            <a:spLocks noGrp="1"/>
          </p:cNvSpPr>
          <p:nvPr>
            <p:ph type="title"/>
          </p:nvPr>
        </p:nvSpPr>
        <p:spPr>
          <a:xfrm>
            <a:off x="312420" y="4104404"/>
            <a:ext cx="1156716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56C4EC41-40D5-4EF3-8841-9E19D6ADAD15}"/>
              </a:ext>
            </a:extLst>
          </p:cNvPr>
          <p:cNvSpPr>
            <a:spLocks noGrp="1"/>
          </p:cNvSpPr>
          <p:nvPr>
            <p:ph type="body" idx="1"/>
          </p:nvPr>
        </p:nvSpPr>
        <p:spPr>
          <a:xfrm>
            <a:off x="308646" y="5125960"/>
            <a:ext cx="11567160" cy="1230390"/>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4236B16C-88C7-4126-A356-70F357FC6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B0169-3844-44CB-A95C-81E576621A7E}" type="datetimeFigureOut">
              <a:rPr lang="nl-NL" smtClean="0"/>
              <a:t>11-7-2022</a:t>
            </a:fld>
            <a:endParaRPr lang="nl-NL"/>
          </a:p>
        </p:txBody>
      </p:sp>
      <p:sp>
        <p:nvSpPr>
          <p:cNvPr id="5" name="Footer Placeholder 4">
            <a:extLst>
              <a:ext uri="{FF2B5EF4-FFF2-40B4-BE49-F238E27FC236}">
                <a16:creationId xmlns:a16="http://schemas.microsoft.com/office/drawing/2014/main" id="{E2BF71AF-F101-4A29-8542-3B446C797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id="{E7F4B9CA-B55E-451B-B915-8B3504E8C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409CC-D36E-4ACE-9FD3-DC65B32E08A0}" type="slidenum">
              <a:rPr lang="nl-NL" smtClean="0"/>
              <a:t>‹nr.›</a:t>
            </a:fld>
            <a:endParaRPr lang="nl-NL"/>
          </a:p>
        </p:txBody>
      </p:sp>
    </p:spTree>
    <p:extLst>
      <p:ext uri="{BB962C8B-B14F-4D97-AF65-F5344CB8AC3E}">
        <p14:creationId xmlns:p14="http://schemas.microsoft.com/office/powerpoint/2010/main" val="1865797404"/>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67" r:id="rId3"/>
    <p:sldLayoutId id="2147483651" r:id="rId4"/>
    <p:sldLayoutId id="2147483663" r:id="rId5"/>
    <p:sldLayoutId id="2147483668" r:id="rId6"/>
    <p:sldLayoutId id="2147483649" r:id="rId7"/>
    <p:sldLayoutId id="2147483665" r:id="rId8"/>
    <p:sldLayoutId id="2147483669" r:id="rId9"/>
    <p:sldLayoutId id="2147483660" r:id="rId10"/>
    <p:sldLayoutId id="2147483664" r:id="rId11"/>
    <p:sldLayoutId id="2147483671" r:id="rId12"/>
  </p:sldLayoutIdLst>
  <p:txStyles>
    <p:titleStyle>
      <a:lvl1pPr algn="l" defTabSz="914400" rtl="0" eaLnBrk="1" latinLnBrk="0" hangingPunct="1">
        <a:lnSpc>
          <a:spcPct val="90000"/>
        </a:lnSpc>
        <a:spcBef>
          <a:spcPct val="0"/>
        </a:spcBef>
        <a:buNone/>
        <a:defRPr sz="4400" kern="1200">
          <a:solidFill>
            <a:schemeClr val="accent6"/>
          </a:solidFill>
          <a:latin typeface="MetaSerifPro-Bold" panose="02010804050101020102" pitchFamily="2" charset="0"/>
          <a:ea typeface="Source Serif Pro" panose="02040803050405020204" pitchFamily="18" charset="0"/>
          <a:cs typeface="MetaSerifPro-Bold" panose="02010804050101020102" pitchFamily="2" charset="0"/>
        </a:defRPr>
      </a:lvl1pPr>
    </p:titleStyle>
    <p:bodyStyle>
      <a:lvl1pPr marL="0" indent="0" algn="l" defTabSz="914400" rtl="0" eaLnBrk="1" latinLnBrk="0" hangingPunct="1">
        <a:lnSpc>
          <a:spcPct val="90000"/>
        </a:lnSpc>
        <a:spcBef>
          <a:spcPts val="1000"/>
        </a:spcBef>
        <a:buFontTx/>
        <a:buNone/>
        <a:defRPr sz="2200" b="0" kern="1200">
          <a:solidFill>
            <a:schemeClr val="accent1"/>
          </a:solidFill>
          <a:latin typeface="Gotham"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0C5916-7880-C527-6812-EE6B23B4BEDD}"/>
              </a:ext>
            </a:extLst>
          </p:cNvPr>
          <p:cNvSpPr>
            <a:spLocks noGrp="1"/>
          </p:cNvSpPr>
          <p:nvPr>
            <p:ph type="title"/>
          </p:nvPr>
        </p:nvSpPr>
        <p:spPr>
          <a:xfrm>
            <a:off x="7504386" y="1387366"/>
            <a:ext cx="3537685" cy="1512937"/>
          </a:xfrm>
        </p:spPr>
        <p:txBody>
          <a:bodyPr>
            <a:normAutofit/>
          </a:bodyPr>
          <a:lstStyle/>
          <a:p>
            <a:r>
              <a:rPr lang="nl-NL" sz="7200" dirty="0"/>
              <a:t>Welkom</a:t>
            </a:r>
          </a:p>
        </p:txBody>
      </p:sp>
      <p:sp>
        <p:nvSpPr>
          <p:cNvPr id="4" name="Ondertitel 2">
            <a:extLst>
              <a:ext uri="{FF2B5EF4-FFF2-40B4-BE49-F238E27FC236}">
                <a16:creationId xmlns:a16="http://schemas.microsoft.com/office/drawing/2014/main" id="{CADC0513-34A6-9769-F263-C23D888094AC}"/>
              </a:ext>
            </a:extLst>
          </p:cNvPr>
          <p:cNvSpPr txBox="1">
            <a:spLocks/>
          </p:cNvSpPr>
          <p:nvPr/>
        </p:nvSpPr>
        <p:spPr>
          <a:xfrm>
            <a:off x="486867" y="784721"/>
            <a:ext cx="9255337" cy="6073279"/>
          </a:xfrm>
          <a:prstGeom prst="rect">
            <a:avLst/>
          </a:prstGeom>
        </p:spPr>
        <p:txBody>
          <a:bodyPr>
            <a:normAutofit/>
          </a:bodyPr>
          <a:lstStyle>
            <a:lvl1pPr marL="0" indent="0" algn="l" defTabSz="914400" rtl="0" eaLnBrk="1" latinLnBrk="0" hangingPunct="1">
              <a:lnSpc>
                <a:spcPct val="90000"/>
              </a:lnSpc>
              <a:spcBef>
                <a:spcPts val="1000"/>
              </a:spcBef>
              <a:buFontTx/>
              <a:buNone/>
              <a:defRPr sz="2200" b="0" kern="1200">
                <a:solidFill>
                  <a:schemeClr val="accent1"/>
                </a:solidFill>
                <a:latin typeface="Gotham"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dirty="0"/>
              <a:t>Oostrum Oost</a:t>
            </a:r>
          </a:p>
          <a:p>
            <a:endParaRPr lang="nl-NL" sz="2400" dirty="0"/>
          </a:p>
          <a:p>
            <a:r>
              <a:rPr lang="nl-NL" sz="2400" dirty="0"/>
              <a:t>	</a:t>
            </a:r>
          </a:p>
          <a:p>
            <a:r>
              <a:rPr lang="nl-NL" sz="2400" dirty="0"/>
              <a:t>	</a:t>
            </a:r>
          </a:p>
          <a:p>
            <a:r>
              <a:rPr lang="nl-NL" sz="2400" dirty="0"/>
              <a:t>		8 juli 2022</a:t>
            </a:r>
          </a:p>
        </p:txBody>
      </p:sp>
    </p:spTree>
    <p:extLst>
      <p:ext uri="{BB962C8B-B14F-4D97-AF65-F5344CB8AC3E}">
        <p14:creationId xmlns:p14="http://schemas.microsoft.com/office/powerpoint/2010/main" val="788216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6E054E7-BE56-BA9F-039C-C1A2312CFA0F}"/>
              </a:ext>
            </a:extLst>
          </p:cNvPr>
          <p:cNvSpPr>
            <a:spLocks noGrp="1"/>
          </p:cNvSpPr>
          <p:nvPr>
            <p:ph type="title"/>
          </p:nvPr>
        </p:nvSpPr>
        <p:spPr>
          <a:xfrm>
            <a:off x="1219200" y="136525"/>
            <a:ext cx="11934999" cy="1325563"/>
          </a:xfrm>
        </p:spPr>
        <p:txBody>
          <a:bodyPr/>
          <a:lstStyle/>
          <a:p>
            <a:r>
              <a:rPr lang="nl-NL" dirty="0"/>
              <a:t>Stedenbouwkundig plan</a:t>
            </a:r>
          </a:p>
        </p:txBody>
      </p:sp>
      <p:pic>
        <p:nvPicPr>
          <p:cNvPr id="8" name="Afbeelding 7">
            <a:extLst>
              <a:ext uri="{FF2B5EF4-FFF2-40B4-BE49-F238E27FC236}">
                <a16:creationId xmlns:a16="http://schemas.microsoft.com/office/drawing/2014/main" id="{CA216562-2733-B17D-6179-3A81B782D64C}"/>
              </a:ext>
            </a:extLst>
          </p:cNvPr>
          <p:cNvPicPr>
            <a:picLocks noChangeAspect="1"/>
          </p:cNvPicPr>
          <p:nvPr/>
        </p:nvPicPr>
        <p:blipFill rotWithShape="1">
          <a:blip r:embed="rId2">
            <a:extLst>
              <a:ext uri="{28A0092B-C50C-407E-A947-70E740481C1C}">
                <a14:useLocalDpi xmlns:a14="http://schemas.microsoft.com/office/drawing/2010/main" val="0"/>
              </a:ext>
            </a:extLst>
          </a:blip>
          <a:srcRect l="18645" t="10259" r="20106" b="5080"/>
          <a:stretch/>
        </p:blipFill>
        <p:spPr>
          <a:xfrm>
            <a:off x="0" y="-1"/>
            <a:ext cx="12192000" cy="6858001"/>
          </a:xfrm>
          <a:prstGeom prst="rect">
            <a:avLst/>
          </a:prstGeom>
        </p:spPr>
      </p:pic>
    </p:spTree>
    <p:extLst>
      <p:ext uri="{BB962C8B-B14F-4D97-AF65-F5344CB8AC3E}">
        <p14:creationId xmlns:p14="http://schemas.microsoft.com/office/powerpoint/2010/main" val="120592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44635-1159-060E-2A02-1E13E419F65A}"/>
              </a:ext>
            </a:extLst>
          </p:cNvPr>
          <p:cNvSpPr>
            <a:spLocks noGrp="1"/>
          </p:cNvSpPr>
          <p:nvPr>
            <p:ph type="title"/>
          </p:nvPr>
        </p:nvSpPr>
        <p:spPr/>
        <p:txBody>
          <a:bodyPr/>
          <a:lstStyle/>
          <a:p>
            <a:r>
              <a:rPr lang="nl-NL" dirty="0"/>
              <a:t>Afsluiting</a:t>
            </a:r>
          </a:p>
        </p:txBody>
      </p:sp>
      <p:sp>
        <p:nvSpPr>
          <p:cNvPr id="4" name="Ondertitel 2">
            <a:extLst>
              <a:ext uri="{FF2B5EF4-FFF2-40B4-BE49-F238E27FC236}">
                <a16:creationId xmlns:a16="http://schemas.microsoft.com/office/drawing/2014/main" id="{3AF33FB1-1FCA-7ED9-27A6-F5C3F37AE4D2}"/>
              </a:ext>
            </a:extLst>
          </p:cNvPr>
          <p:cNvSpPr txBox="1">
            <a:spLocks/>
          </p:cNvSpPr>
          <p:nvPr/>
        </p:nvSpPr>
        <p:spPr>
          <a:xfrm>
            <a:off x="529596" y="743019"/>
            <a:ext cx="9255337" cy="607327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1800" b="0" kern="1200">
                <a:solidFill>
                  <a:schemeClr val="accent1"/>
                </a:solidFill>
                <a:latin typeface="Gotham" panose="0200060404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2400" dirty="0"/>
              <a:t>- Reactieformulier</a:t>
            </a:r>
          </a:p>
          <a:p>
            <a:pPr algn="l"/>
            <a:r>
              <a:rPr lang="nl-NL" sz="2400" dirty="0"/>
              <a:t>- Inschrijven</a:t>
            </a:r>
          </a:p>
        </p:txBody>
      </p:sp>
    </p:spTree>
    <p:extLst>
      <p:ext uri="{BB962C8B-B14F-4D97-AF65-F5344CB8AC3E}">
        <p14:creationId xmlns:p14="http://schemas.microsoft.com/office/powerpoint/2010/main" val="289822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4A7CF-5CB7-63DD-C29E-B42B98E2EEDD}"/>
              </a:ext>
            </a:extLst>
          </p:cNvPr>
          <p:cNvSpPr>
            <a:spLocks noGrp="1"/>
          </p:cNvSpPr>
          <p:nvPr>
            <p:ph type="title"/>
          </p:nvPr>
        </p:nvSpPr>
        <p:spPr/>
        <p:txBody>
          <a:bodyPr/>
          <a:lstStyle/>
          <a:p>
            <a:r>
              <a:rPr lang="nl-NL" dirty="0"/>
              <a:t>Avond programma</a:t>
            </a:r>
          </a:p>
        </p:txBody>
      </p:sp>
      <p:sp>
        <p:nvSpPr>
          <p:cNvPr id="3" name="Ondertitel 2">
            <a:extLst>
              <a:ext uri="{FF2B5EF4-FFF2-40B4-BE49-F238E27FC236}">
                <a16:creationId xmlns:a16="http://schemas.microsoft.com/office/drawing/2014/main" id="{A91A85CE-BE3F-EE0F-7226-DC6E9DBDCC36}"/>
              </a:ext>
            </a:extLst>
          </p:cNvPr>
          <p:cNvSpPr>
            <a:spLocks noGrp="1"/>
          </p:cNvSpPr>
          <p:nvPr>
            <p:ph type="body" sz="half" idx="2"/>
          </p:nvPr>
        </p:nvSpPr>
        <p:spPr/>
        <p:txBody>
          <a:bodyPr>
            <a:normAutofit/>
          </a:bodyPr>
          <a:lstStyle/>
          <a:p>
            <a:pPr algn="l"/>
            <a:r>
              <a:rPr lang="nl-NL" sz="2400" dirty="0"/>
              <a:t>- Kennismaking</a:t>
            </a:r>
          </a:p>
          <a:p>
            <a:pPr algn="l"/>
            <a:r>
              <a:rPr lang="nl-NL" sz="2400" dirty="0"/>
              <a:t>- Presentatie</a:t>
            </a:r>
          </a:p>
          <a:p>
            <a:pPr algn="l"/>
            <a:r>
              <a:rPr lang="nl-NL" sz="2400" dirty="0"/>
              <a:t>- Dialoog</a:t>
            </a:r>
          </a:p>
          <a:p>
            <a:pPr algn="l"/>
            <a:r>
              <a:rPr lang="nl-NL" sz="2400" dirty="0"/>
              <a:t>- Formulier</a:t>
            </a:r>
          </a:p>
        </p:txBody>
      </p:sp>
    </p:spTree>
    <p:extLst>
      <p:ext uri="{BB962C8B-B14F-4D97-AF65-F5344CB8AC3E}">
        <p14:creationId xmlns:p14="http://schemas.microsoft.com/office/powerpoint/2010/main" val="3299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889E-1A24-0439-1785-5239D7D63C5F}"/>
              </a:ext>
            </a:extLst>
          </p:cNvPr>
          <p:cNvSpPr>
            <a:spLocks noGrp="1"/>
          </p:cNvSpPr>
          <p:nvPr>
            <p:ph type="title"/>
          </p:nvPr>
        </p:nvSpPr>
        <p:spPr/>
        <p:txBody>
          <a:bodyPr/>
          <a:lstStyle/>
          <a:p>
            <a:r>
              <a:rPr lang="nl-NL" dirty="0"/>
              <a:t>Kennismaking</a:t>
            </a:r>
          </a:p>
        </p:txBody>
      </p:sp>
      <p:sp>
        <p:nvSpPr>
          <p:cNvPr id="4" name="Ondertitel 2">
            <a:extLst>
              <a:ext uri="{FF2B5EF4-FFF2-40B4-BE49-F238E27FC236}">
                <a16:creationId xmlns:a16="http://schemas.microsoft.com/office/drawing/2014/main" id="{61C2CBCD-7423-D502-1A11-EFE02B46F476}"/>
              </a:ext>
            </a:extLst>
          </p:cNvPr>
          <p:cNvSpPr txBox="1">
            <a:spLocks/>
          </p:cNvSpPr>
          <p:nvPr/>
        </p:nvSpPr>
        <p:spPr>
          <a:xfrm>
            <a:off x="486867" y="2054721"/>
            <a:ext cx="9255337" cy="607327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1800" b="0" kern="1200">
                <a:solidFill>
                  <a:schemeClr val="accent1"/>
                </a:solidFill>
                <a:latin typeface="Gotham" panose="0200060404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16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rPr>
              <a:t>- Buro Waalburg: 		            	    Wil Haans		Jasper Klaassen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18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rPr>
              <a:t>- </a:t>
            </a:r>
            <a:r>
              <a:rPr kumimoji="0" lang="nl-NL" sz="16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rPr>
              <a:t>Hendriks Projectontwikkeling:           Jos Ondersteijn		Rob van den Berg</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400" b="0" i="0" u="none" strike="noStrike" kern="1200" cap="none" spc="0" normalizeH="0" baseline="0" noProof="0" dirty="0">
              <a:ln>
                <a:noFill/>
              </a:ln>
              <a:solidFill>
                <a:srgbClr val="EF7D00"/>
              </a:solidFill>
              <a:effectLst/>
              <a:uLnTx/>
              <a:uFillTx/>
              <a:latin typeface="Gotham" panose="02000604040000020004" pitchFamily="2" charset="0"/>
              <a:ea typeface="+mn-ea"/>
              <a:cs typeface="+mn-cs"/>
            </a:endParaRPr>
          </a:p>
        </p:txBody>
      </p:sp>
      <p:pic>
        <p:nvPicPr>
          <p:cNvPr id="1028" name="Picture 4" descr="Buro Waalbrug - Wil Haans">
            <a:extLst>
              <a:ext uri="{FF2B5EF4-FFF2-40B4-BE49-F238E27FC236}">
                <a16:creationId xmlns:a16="http://schemas.microsoft.com/office/drawing/2014/main" id="{62387779-9E37-BD11-CE8B-D4DF90091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240" y="2500391"/>
            <a:ext cx="1523205" cy="152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40+ &quot;Ondersteijn&quot; profiles | LinkedIn">
            <a:extLst>
              <a:ext uri="{FF2B5EF4-FFF2-40B4-BE49-F238E27FC236}">
                <a16:creationId xmlns:a16="http://schemas.microsoft.com/office/drawing/2014/main" id="{521714FA-F98F-23BD-1537-0DA8666F7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240" y="4961948"/>
            <a:ext cx="1523205" cy="1523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1C03F0A-8A68-086F-99BB-F17930534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668" y="2500391"/>
            <a:ext cx="1523205" cy="152320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persoon, person, glimlachen, blauw&#10;&#10;Automatisch gegenereerde beschrijving">
            <a:extLst>
              <a:ext uri="{FF2B5EF4-FFF2-40B4-BE49-F238E27FC236}">
                <a16:creationId xmlns:a16="http://schemas.microsoft.com/office/drawing/2014/main" id="{720748BF-85BB-FB44-A579-7083DD3C59F4}"/>
              </a:ext>
            </a:extLst>
          </p:cNvPr>
          <p:cNvPicPr>
            <a:picLocks noChangeAspect="1"/>
          </p:cNvPicPr>
          <p:nvPr/>
        </p:nvPicPr>
        <p:blipFill rotWithShape="1">
          <a:blip r:embed="rId5">
            <a:extLst>
              <a:ext uri="{28A0092B-C50C-407E-A947-70E740481C1C}">
                <a14:useLocalDpi xmlns:a14="http://schemas.microsoft.com/office/drawing/2010/main" val="0"/>
              </a:ext>
            </a:extLst>
          </a:blip>
          <a:srcRect b="33333"/>
          <a:stretch/>
        </p:blipFill>
        <p:spPr>
          <a:xfrm>
            <a:off x="6960667" y="4961948"/>
            <a:ext cx="1523205" cy="1523205"/>
          </a:xfrm>
          <a:prstGeom prst="rect">
            <a:avLst/>
          </a:prstGeom>
        </p:spPr>
      </p:pic>
    </p:spTree>
    <p:extLst>
      <p:ext uri="{BB962C8B-B14F-4D97-AF65-F5344CB8AC3E}">
        <p14:creationId xmlns:p14="http://schemas.microsoft.com/office/powerpoint/2010/main" val="1641144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33D6F-8FD8-426D-C41D-B625C8EDBE28}"/>
              </a:ext>
            </a:extLst>
          </p:cNvPr>
          <p:cNvSpPr>
            <a:spLocks noGrp="1"/>
          </p:cNvSpPr>
          <p:nvPr>
            <p:ph type="title"/>
          </p:nvPr>
        </p:nvSpPr>
        <p:spPr/>
        <p:txBody>
          <a:bodyPr/>
          <a:lstStyle/>
          <a:p>
            <a:r>
              <a:rPr lang="nl-NL" dirty="0"/>
              <a:t>Planning/procedure</a:t>
            </a:r>
          </a:p>
        </p:txBody>
      </p:sp>
      <p:sp>
        <p:nvSpPr>
          <p:cNvPr id="4" name="Ondertitel 2">
            <a:extLst>
              <a:ext uri="{FF2B5EF4-FFF2-40B4-BE49-F238E27FC236}">
                <a16:creationId xmlns:a16="http://schemas.microsoft.com/office/drawing/2014/main" id="{9272FBB9-13EC-BD58-05D0-5A44153E4194}"/>
              </a:ext>
            </a:extLst>
          </p:cNvPr>
          <p:cNvSpPr txBox="1">
            <a:spLocks/>
          </p:cNvSpPr>
          <p:nvPr/>
        </p:nvSpPr>
        <p:spPr>
          <a:xfrm>
            <a:off x="495413" y="2384921"/>
            <a:ext cx="9255337" cy="607327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1800" b="0" kern="1200">
                <a:solidFill>
                  <a:schemeClr val="accent1"/>
                </a:solidFill>
                <a:latin typeface="Gotham" panose="0200060404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2400" dirty="0"/>
              <a:t>- Ontwerp bestemmingsplan Q4 2022</a:t>
            </a:r>
          </a:p>
          <a:p>
            <a:pPr algn="l"/>
            <a:r>
              <a:rPr lang="nl-NL" sz="2400" dirty="0"/>
              <a:t>- Definitief bestemmingsplan Q1 2023</a:t>
            </a:r>
          </a:p>
          <a:p>
            <a:pPr algn="l"/>
            <a:r>
              <a:rPr lang="nl-NL" sz="2400" dirty="0"/>
              <a:t>- Ontwerpfase woningen Q1 2023</a:t>
            </a:r>
          </a:p>
          <a:p>
            <a:pPr algn="l"/>
            <a:r>
              <a:rPr lang="nl-NL" sz="2400" dirty="0"/>
              <a:t>- Start verkoop Q2 2023</a:t>
            </a:r>
          </a:p>
          <a:p>
            <a:pPr algn="l"/>
            <a:r>
              <a:rPr lang="nl-NL" sz="2400" dirty="0"/>
              <a:t>- Bouwrijp maken Q4 2023</a:t>
            </a:r>
          </a:p>
          <a:p>
            <a:pPr algn="l"/>
            <a:r>
              <a:rPr lang="nl-NL" sz="2400" dirty="0"/>
              <a:t>- Start bouw Q1 2024</a:t>
            </a:r>
          </a:p>
          <a:p>
            <a:pPr algn="l"/>
            <a:r>
              <a:rPr lang="nl-NL" sz="2400" dirty="0"/>
              <a:t>- Bouw gereed Q1 2025</a:t>
            </a:r>
          </a:p>
        </p:txBody>
      </p:sp>
    </p:spTree>
    <p:extLst>
      <p:ext uri="{BB962C8B-B14F-4D97-AF65-F5344CB8AC3E}">
        <p14:creationId xmlns:p14="http://schemas.microsoft.com/office/powerpoint/2010/main" val="51718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eddengoed&#10;&#10;Automatisch gegenereerde beschrijving">
            <a:extLst>
              <a:ext uri="{FF2B5EF4-FFF2-40B4-BE49-F238E27FC236}">
                <a16:creationId xmlns:a16="http://schemas.microsoft.com/office/drawing/2014/main" id="{982D1FC6-A543-0B9E-8B50-1785AA6D1348}"/>
              </a:ext>
            </a:extLst>
          </p:cNvPr>
          <p:cNvPicPr>
            <a:picLocks noChangeAspect="1"/>
          </p:cNvPicPr>
          <p:nvPr/>
        </p:nvPicPr>
        <p:blipFill rotWithShape="1">
          <a:blip r:embed="rId2">
            <a:extLst>
              <a:ext uri="{28A0092B-C50C-407E-A947-70E740481C1C}">
                <a14:useLocalDpi xmlns:a14="http://schemas.microsoft.com/office/drawing/2010/main" val="0"/>
              </a:ext>
            </a:extLst>
          </a:blip>
          <a:srcRect l="10328" t="26299" r="25044" b="13902"/>
          <a:stretch/>
        </p:blipFill>
        <p:spPr>
          <a:xfrm>
            <a:off x="1828800" y="1244600"/>
            <a:ext cx="8153400" cy="5334000"/>
          </a:xfrm>
          <a:prstGeom prst="rect">
            <a:avLst/>
          </a:prstGeom>
          <a:ln>
            <a:noFill/>
          </a:ln>
          <a:effectLst>
            <a:outerShdw blurRad="292100" dist="139700" dir="2700000" algn="tl" rotWithShape="0">
              <a:schemeClr val="bg1">
                <a:alpha val="65000"/>
              </a:schemeClr>
            </a:outerShdw>
          </a:effectLst>
        </p:spPr>
      </p:pic>
      <p:sp>
        <p:nvSpPr>
          <p:cNvPr id="2" name="Titel 1">
            <a:extLst>
              <a:ext uri="{FF2B5EF4-FFF2-40B4-BE49-F238E27FC236}">
                <a16:creationId xmlns:a16="http://schemas.microsoft.com/office/drawing/2014/main" id="{83EB913D-6274-C788-AAF4-98424683DA1D}"/>
              </a:ext>
            </a:extLst>
          </p:cNvPr>
          <p:cNvSpPr>
            <a:spLocks noGrp="1"/>
          </p:cNvSpPr>
          <p:nvPr>
            <p:ph type="title"/>
          </p:nvPr>
        </p:nvSpPr>
        <p:spPr/>
        <p:txBody>
          <a:bodyPr/>
          <a:lstStyle/>
          <a:p>
            <a:r>
              <a:rPr lang="nl-NL" dirty="0"/>
              <a:t>Stedenbouw</a:t>
            </a:r>
          </a:p>
        </p:txBody>
      </p:sp>
      <p:sp>
        <p:nvSpPr>
          <p:cNvPr id="6" name="Ovaal 5">
            <a:extLst>
              <a:ext uri="{FF2B5EF4-FFF2-40B4-BE49-F238E27FC236}">
                <a16:creationId xmlns:a16="http://schemas.microsoft.com/office/drawing/2014/main" id="{69EAC7AB-C84C-EEFD-473B-FF48B5786AE3}"/>
              </a:ext>
            </a:extLst>
          </p:cNvPr>
          <p:cNvSpPr/>
          <p:nvPr/>
        </p:nvSpPr>
        <p:spPr>
          <a:xfrm>
            <a:off x="5986471" y="2138431"/>
            <a:ext cx="1013727" cy="1092924"/>
          </a:xfrm>
          <a:prstGeom prst="ellipse">
            <a:avLst/>
          </a:prstGeom>
          <a:noFill/>
          <a:ln w="41275">
            <a:solidFill>
              <a:schemeClr val="bg1"/>
            </a:solidFill>
            <a:prstDash val="sysDot"/>
            <a:extLst>
              <a:ext uri="{C807C97D-BFC1-408E-A445-0C87EB9F89A2}">
                <ask:lineSketchStyleProps xmlns:ask="http://schemas.microsoft.com/office/drawing/2018/sketchyshapes" sd="2650216993">
                  <a:custGeom>
                    <a:avLst/>
                    <a:gdLst>
                      <a:gd name="connsiteX0" fmla="*/ 0 w 812800"/>
                      <a:gd name="connsiteY0" fmla="*/ 438150 h 876300"/>
                      <a:gd name="connsiteX1" fmla="*/ 406400 w 812800"/>
                      <a:gd name="connsiteY1" fmla="*/ 0 h 876300"/>
                      <a:gd name="connsiteX2" fmla="*/ 812800 w 812800"/>
                      <a:gd name="connsiteY2" fmla="*/ 438150 h 876300"/>
                      <a:gd name="connsiteX3" fmla="*/ 406400 w 812800"/>
                      <a:gd name="connsiteY3" fmla="*/ 876300 h 876300"/>
                      <a:gd name="connsiteX4" fmla="*/ 0 w 8128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76300" extrusionOk="0">
                        <a:moveTo>
                          <a:pt x="0" y="438150"/>
                        </a:moveTo>
                        <a:cubicBezTo>
                          <a:pt x="-16931" y="196890"/>
                          <a:pt x="224794" y="42122"/>
                          <a:pt x="406400" y="0"/>
                        </a:cubicBezTo>
                        <a:cubicBezTo>
                          <a:pt x="657838" y="55392"/>
                          <a:pt x="814952" y="261833"/>
                          <a:pt x="812800" y="438150"/>
                        </a:cubicBezTo>
                        <a:cubicBezTo>
                          <a:pt x="786152" y="639929"/>
                          <a:pt x="666324" y="919192"/>
                          <a:pt x="406400" y="876300"/>
                        </a:cubicBezTo>
                        <a:cubicBezTo>
                          <a:pt x="194593" y="829278"/>
                          <a:pt x="16046" y="710051"/>
                          <a:pt x="0" y="43815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4752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2D1FC6-A543-0B9E-8B50-1785AA6D1348}"/>
              </a:ext>
            </a:extLst>
          </p:cNvPr>
          <p:cNvPicPr>
            <a:picLocks noChangeAspect="1"/>
          </p:cNvPicPr>
          <p:nvPr/>
        </p:nvPicPr>
        <p:blipFill rotWithShape="1">
          <a:blip r:embed="rId2">
            <a:extLst>
              <a:ext uri="{28A0092B-C50C-407E-A947-70E740481C1C}">
                <a14:useLocalDpi xmlns:a14="http://schemas.microsoft.com/office/drawing/2010/main" val="0"/>
              </a:ext>
            </a:extLst>
          </a:blip>
          <a:srcRect l="10904" t="19241" r="10904" b="3298"/>
          <a:stretch/>
        </p:blipFill>
        <p:spPr>
          <a:xfrm>
            <a:off x="2297446" y="1282700"/>
            <a:ext cx="7597108" cy="5321300"/>
          </a:xfrm>
          <a:prstGeom prst="rect">
            <a:avLst/>
          </a:prstGeom>
          <a:ln>
            <a:noFill/>
          </a:ln>
          <a:effectLst>
            <a:outerShdw blurRad="292100" dist="139700" dir="2700000" algn="tl" rotWithShape="0">
              <a:schemeClr val="bg1">
                <a:alpha val="65000"/>
              </a:schemeClr>
            </a:outerShdw>
          </a:effectLst>
        </p:spPr>
      </p:pic>
      <p:sp>
        <p:nvSpPr>
          <p:cNvPr id="2" name="Titel 1">
            <a:extLst>
              <a:ext uri="{FF2B5EF4-FFF2-40B4-BE49-F238E27FC236}">
                <a16:creationId xmlns:a16="http://schemas.microsoft.com/office/drawing/2014/main" id="{83EB913D-6274-C788-AAF4-98424683DA1D}"/>
              </a:ext>
            </a:extLst>
          </p:cNvPr>
          <p:cNvSpPr>
            <a:spLocks noGrp="1"/>
          </p:cNvSpPr>
          <p:nvPr>
            <p:ph type="title"/>
          </p:nvPr>
        </p:nvSpPr>
        <p:spPr/>
        <p:txBody>
          <a:bodyPr/>
          <a:lstStyle/>
          <a:p>
            <a:r>
              <a:rPr lang="nl-NL" dirty="0"/>
              <a:t>Stedenbouw</a:t>
            </a:r>
          </a:p>
        </p:txBody>
      </p:sp>
      <p:sp>
        <p:nvSpPr>
          <p:cNvPr id="3" name="Vrije vorm: vorm 2">
            <a:extLst>
              <a:ext uri="{FF2B5EF4-FFF2-40B4-BE49-F238E27FC236}">
                <a16:creationId xmlns:a16="http://schemas.microsoft.com/office/drawing/2014/main" id="{D8A6870F-0628-4A3E-D271-550AB766B595}"/>
              </a:ext>
            </a:extLst>
          </p:cNvPr>
          <p:cNvSpPr/>
          <p:nvPr/>
        </p:nvSpPr>
        <p:spPr>
          <a:xfrm>
            <a:off x="3986213" y="2286000"/>
            <a:ext cx="1943100" cy="2633663"/>
          </a:xfrm>
          <a:custGeom>
            <a:avLst/>
            <a:gdLst>
              <a:gd name="connsiteX0" fmla="*/ 457200 w 1943100"/>
              <a:gd name="connsiteY0" fmla="*/ 33338 h 2633663"/>
              <a:gd name="connsiteX1" fmla="*/ 433387 w 1943100"/>
              <a:gd name="connsiteY1" fmla="*/ 490538 h 2633663"/>
              <a:gd name="connsiteX2" fmla="*/ 157162 w 1943100"/>
              <a:gd name="connsiteY2" fmla="*/ 681038 h 2633663"/>
              <a:gd name="connsiteX3" fmla="*/ 142875 w 1943100"/>
              <a:gd name="connsiteY3" fmla="*/ 1138238 h 2633663"/>
              <a:gd name="connsiteX4" fmla="*/ 466725 w 1943100"/>
              <a:gd name="connsiteY4" fmla="*/ 1066800 h 2633663"/>
              <a:gd name="connsiteX5" fmla="*/ 542925 w 1943100"/>
              <a:gd name="connsiteY5" fmla="*/ 1395413 h 2633663"/>
              <a:gd name="connsiteX6" fmla="*/ 0 w 1943100"/>
              <a:gd name="connsiteY6" fmla="*/ 1547813 h 2633663"/>
              <a:gd name="connsiteX7" fmla="*/ 166687 w 1943100"/>
              <a:gd name="connsiteY7" fmla="*/ 2505075 h 2633663"/>
              <a:gd name="connsiteX8" fmla="*/ 623887 w 1943100"/>
              <a:gd name="connsiteY8" fmla="*/ 2428875 h 2633663"/>
              <a:gd name="connsiteX9" fmla="*/ 976312 w 1943100"/>
              <a:gd name="connsiteY9" fmla="*/ 2633663 h 2633663"/>
              <a:gd name="connsiteX10" fmla="*/ 1943100 w 1943100"/>
              <a:gd name="connsiteY10" fmla="*/ 2105025 h 2633663"/>
              <a:gd name="connsiteX11" fmla="*/ 1643062 w 1943100"/>
              <a:gd name="connsiteY11" fmla="*/ 657225 h 2633663"/>
              <a:gd name="connsiteX12" fmla="*/ 1709737 w 1943100"/>
              <a:gd name="connsiteY12" fmla="*/ 504825 h 2633663"/>
              <a:gd name="connsiteX13" fmla="*/ 1619250 w 1943100"/>
              <a:gd name="connsiteY13" fmla="*/ 0 h 2633663"/>
              <a:gd name="connsiteX14" fmla="*/ 457200 w 1943100"/>
              <a:gd name="connsiteY14" fmla="*/ 33338 h 263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100" h="2633663">
                <a:moveTo>
                  <a:pt x="457200" y="33338"/>
                </a:moveTo>
                <a:lnTo>
                  <a:pt x="433387" y="490538"/>
                </a:lnTo>
                <a:lnTo>
                  <a:pt x="157162" y="681038"/>
                </a:lnTo>
                <a:lnTo>
                  <a:pt x="142875" y="1138238"/>
                </a:lnTo>
                <a:lnTo>
                  <a:pt x="466725" y="1066800"/>
                </a:lnTo>
                <a:lnTo>
                  <a:pt x="542925" y="1395413"/>
                </a:lnTo>
                <a:lnTo>
                  <a:pt x="0" y="1547813"/>
                </a:lnTo>
                <a:lnTo>
                  <a:pt x="166687" y="2505075"/>
                </a:lnTo>
                <a:lnTo>
                  <a:pt x="623887" y="2428875"/>
                </a:lnTo>
                <a:lnTo>
                  <a:pt x="976312" y="2633663"/>
                </a:lnTo>
                <a:lnTo>
                  <a:pt x="1943100" y="2105025"/>
                </a:lnTo>
                <a:lnTo>
                  <a:pt x="1643062" y="657225"/>
                </a:lnTo>
                <a:lnTo>
                  <a:pt x="1709737" y="504825"/>
                </a:lnTo>
                <a:lnTo>
                  <a:pt x="1619250" y="0"/>
                </a:lnTo>
                <a:lnTo>
                  <a:pt x="457200" y="33338"/>
                </a:lnTo>
                <a:close/>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2737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2D1FC6-A543-0B9E-8B50-1785AA6D1348}"/>
              </a:ext>
            </a:extLst>
          </p:cNvPr>
          <p:cNvPicPr>
            <a:picLocks noChangeAspect="1"/>
          </p:cNvPicPr>
          <p:nvPr/>
        </p:nvPicPr>
        <p:blipFill rotWithShape="1">
          <a:blip r:embed="rId2">
            <a:extLst>
              <a:ext uri="{28A0092B-C50C-407E-A947-70E740481C1C}">
                <a14:useLocalDpi xmlns:a14="http://schemas.microsoft.com/office/drawing/2010/main" val="0"/>
              </a:ext>
            </a:extLst>
          </a:blip>
          <a:srcRect t="13836" b="723"/>
          <a:stretch/>
        </p:blipFill>
        <p:spPr>
          <a:xfrm>
            <a:off x="100346" y="2108199"/>
            <a:ext cx="7597108" cy="4613275"/>
          </a:xfrm>
          <a:prstGeom prst="rect">
            <a:avLst/>
          </a:prstGeom>
          <a:ln>
            <a:noFill/>
          </a:ln>
          <a:effectLst>
            <a:outerShdw blurRad="292100" dist="139700" dir="2700000" algn="tl" rotWithShape="0">
              <a:schemeClr val="bg1">
                <a:alpha val="65000"/>
              </a:schemeClr>
            </a:outerShdw>
          </a:effectLst>
        </p:spPr>
      </p:pic>
      <p:sp>
        <p:nvSpPr>
          <p:cNvPr id="2" name="Titel 1">
            <a:extLst>
              <a:ext uri="{FF2B5EF4-FFF2-40B4-BE49-F238E27FC236}">
                <a16:creationId xmlns:a16="http://schemas.microsoft.com/office/drawing/2014/main" id="{83EB913D-6274-C788-AAF4-98424683DA1D}"/>
              </a:ext>
            </a:extLst>
          </p:cNvPr>
          <p:cNvSpPr>
            <a:spLocks noGrp="1"/>
          </p:cNvSpPr>
          <p:nvPr>
            <p:ph type="title"/>
          </p:nvPr>
        </p:nvSpPr>
        <p:spPr/>
        <p:txBody>
          <a:bodyPr/>
          <a:lstStyle/>
          <a:p>
            <a:r>
              <a:rPr lang="nl-NL" dirty="0"/>
              <a:t>Visie</a:t>
            </a:r>
          </a:p>
        </p:txBody>
      </p:sp>
      <p:sp>
        <p:nvSpPr>
          <p:cNvPr id="6" name="Ondertitel 2">
            <a:extLst>
              <a:ext uri="{FF2B5EF4-FFF2-40B4-BE49-F238E27FC236}">
                <a16:creationId xmlns:a16="http://schemas.microsoft.com/office/drawing/2014/main" id="{A30CB54A-22E7-AF58-15A0-8FB8AB0EDB66}"/>
              </a:ext>
            </a:extLst>
          </p:cNvPr>
          <p:cNvSpPr txBox="1">
            <a:spLocks/>
          </p:cNvSpPr>
          <p:nvPr/>
        </p:nvSpPr>
        <p:spPr>
          <a:xfrm>
            <a:off x="7697455" y="2108199"/>
            <a:ext cx="4151645" cy="4231779"/>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Tx/>
              <a:buNone/>
              <a:defRPr sz="1800" b="0" kern="1200">
                <a:solidFill>
                  <a:schemeClr val="accent1"/>
                </a:solidFill>
                <a:latin typeface="Gotham" panose="0200060404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600" dirty="0"/>
              <a:t>De belangrijkste uitgangspunten die gehanteerd zijn in het ontwerp zijn: </a:t>
            </a:r>
          </a:p>
          <a:p>
            <a:pPr marL="285750" indent="-285750" algn="l">
              <a:buFont typeface="Arial" panose="020B0604020202020204" pitchFamily="34" charset="0"/>
              <a:buChar char="•"/>
            </a:pPr>
            <a:r>
              <a:rPr lang="nl-NL" sz="1600" dirty="0"/>
              <a:t>Het creëren van een landschappelijke overgang tussen de nieuwbouw en het landelijk gebied. </a:t>
            </a:r>
          </a:p>
          <a:p>
            <a:pPr marL="285750" indent="-285750" algn="l">
              <a:buFont typeface="Arial" panose="020B0604020202020204" pitchFamily="34" charset="0"/>
              <a:buChar char="•"/>
            </a:pPr>
            <a:r>
              <a:rPr lang="nl-NL" sz="1600" dirty="0"/>
              <a:t>Het open houden van een zichtlijn tussen enerzijds de kerk en omgeving, en anderzijds het landelijk gebied;</a:t>
            </a:r>
          </a:p>
          <a:p>
            <a:pPr marL="285750" indent="-285750" algn="l">
              <a:buFont typeface="Arial" panose="020B0604020202020204" pitchFamily="34" charset="0"/>
              <a:buChar char="•"/>
            </a:pPr>
            <a:r>
              <a:rPr lang="nl-NL" sz="1600" dirty="0"/>
              <a:t>Een nieuwe ontsluiting tussen de Van Broekhuizenstraat aan de noordzijde en de </a:t>
            </a:r>
            <a:r>
              <a:rPr lang="nl-NL" sz="1600" dirty="0" err="1"/>
              <a:t>Msg</a:t>
            </a:r>
            <a:r>
              <a:rPr lang="nl-NL" sz="1600" dirty="0"/>
              <a:t>. Hanssenstraat aan de zuidzijde. Door een deel van de ontsluiting aan de buitenzijde te leggen blijft het omliggende landschap voor iedereen </a:t>
            </a:r>
            <a:r>
              <a:rPr lang="nl-NL" sz="1600" dirty="0" err="1"/>
              <a:t>beleefbaar</a:t>
            </a:r>
            <a:r>
              <a:rPr lang="nl-NL" sz="1600" dirty="0"/>
              <a:t>;</a:t>
            </a:r>
          </a:p>
        </p:txBody>
      </p:sp>
    </p:spTree>
    <p:extLst>
      <p:ext uri="{BB962C8B-B14F-4D97-AF65-F5344CB8AC3E}">
        <p14:creationId xmlns:p14="http://schemas.microsoft.com/office/powerpoint/2010/main" val="41185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Afbeelding 7" descr="Afbeelding met kaart&#10;&#10;Automatisch gegenereerde beschrijving">
            <a:extLst>
              <a:ext uri="{FF2B5EF4-FFF2-40B4-BE49-F238E27FC236}">
                <a16:creationId xmlns:a16="http://schemas.microsoft.com/office/drawing/2014/main" id="{CA216562-2733-B17D-6179-3A81B782D64C}"/>
              </a:ext>
            </a:extLst>
          </p:cNvPr>
          <p:cNvPicPr>
            <a:picLocks noChangeAspect="1"/>
          </p:cNvPicPr>
          <p:nvPr/>
        </p:nvPicPr>
        <p:blipFill rotWithShape="1">
          <a:blip r:embed="rId2">
            <a:extLst>
              <a:ext uri="{28A0092B-C50C-407E-A947-70E740481C1C}">
                <a14:useLocalDpi xmlns:a14="http://schemas.microsoft.com/office/drawing/2010/main" val="0"/>
              </a:ext>
            </a:extLst>
          </a:blip>
          <a:srcRect b="10346"/>
          <a:stretch/>
        </p:blipFill>
        <p:spPr>
          <a:xfrm>
            <a:off x="681862" y="0"/>
            <a:ext cx="10828275" cy="6858000"/>
          </a:xfrm>
          <a:prstGeom prst="rect">
            <a:avLst/>
          </a:prstGeom>
        </p:spPr>
      </p:pic>
      <p:sp>
        <p:nvSpPr>
          <p:cNvPr id="9" name="Titel 1">
            <a:extLst>
              <a:ext uri="{FF2B5EF4-FFF2-40B4-BE49-F238E27FC236}">
                <a16:creationId xmlns:a16="http://schemas.microsoft.com/office/drawing/2014/main" id="{7780980B-9DBF-ADDC-7BDA-5B0582E58494}"/>
              </a:ext>
            </a:extLst>
          </p:cNvPr>
          <p:cNvSpPr txBox="1">
            <a:spLocks/>
          </p:cNvSpPr>
          <p:nvPr/>
        </p:nvSpPr>
        <p:spPr>
          <a:xfrm>
            <a:off x="3959226" y="1162462"/>
            <a:ext cx="1603374" cy="650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accent6"/>
                </a:solidFill>
                <a:latin typeface="MetaSerifPro-Bold" panose="02010804050101020102" pitchFamily="2" charset="0"/>
                <a:ea typeface="Source Serif Pro" panose="02040803050405020204" pitchFamily="18" charset="0"/>
                <a:cs typeface="MetaSerifPro-Bold" panose="02010804050101020102" pitchFamily="2" charset="0"/>
              </a:defRPr>
            </a:lvl1pPr>
          </a:lstStyle>
          <a:p>
            <a:r>
              <a:rPr lang="nl-NL" sz="1050" dirty="0">
                <a:solidFill>
                  <a:schemeClr val="bg1"/>
                </a:solidFill>
              </a:rPr>
              <a:t>Van Broekhuizenstraat</a:t>
            </a:r>
          </a:p>
        </p:txBody>
      </p:sp>
      <p:sp>
        <p:nvSpPr>
          <p:cNvPr id="11" name="Titel 1">
            <a:extLst>
              <a:ext uri="{FF2B5EF4-FFF2-40B4-BE49-F238E27FC236}">
                <a16:creationId xmlns:a16="http://schemas.microsoft.com/office/drawing/2014/main" id="{8F9CCCB7-6ED9-0871-466E-049AE4A1F527}"/>
              </a:ext>
            </a:extLst>
          </p:cNvPr>
          <p:cNvSpPr txBox="1">
            <a:spLocks/>
          </p:cNvSpPr>
          <p:nvPr/>
        </p:nvSpPr>
        <p:spPr>
          <a:xfrm rot="20650693">
            <a:off x="2657629" y="6499665"/>
            <a:ext cx="1685770" cy="23091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accent6"/>
                </a:solidFill>
                <a:latin typeface="MetaSerifPro-Bold" panose="02010804050101020102" pitchFamily="2" charset="0"/>
                <a:ea typeface="Source Serif Pro" panose="02040803050405020204" pitchFamily="18" charset="0"/>
                <a:cs typeface="MetaSerifPro-Bold" panose="02010804050101020102" pitchFamily="2" charset="0"/>
              </a:defRPr>
            </a:lvl1pPr>
          </a:lstStyle>
          <a:p>
            <a:r>
              <a:rPr lang="nl-NL" sz="1050" dirty="0">
                <a:solidFill>
                  <a:schemeClr val="bg1"/>
                </a:solidFill>
              </a:rPr>
              <a:t>Monseigneur Hanssenstraat</a:t>
            </a:r>
          </a:p>
        </p:txBody>
      </p:sp>
      <p:sp>
        <p:nvSpPr>
          <p:cNvPr id="12" name="Titel 1">
            <a:extLst>
              <a:ext uri="{FF2B5EF4-FFF2-40B4-BE49-F238E27FC236}">
                <a16:creationId xmlns:a16="http://schemas.microsoft.com/office/drawing/2014/main" id="{41AD0337-BB12-B938-3629-08AF8DA4E887}"/>
              </a:ext>
            </a:extLst>
          </p:cNvPr>
          <p:cNvSpPr txBox="1">
            <a:spLocks/>
          </p:cNvSpPr>
          <p:nvPr/>
        </p:nvSpPr>
        <p:spPr>
          <a:xfrm rot="15287145">
            <a:off x="2252533" y="3501862"/>
            <a:ext cx="1269999" cy="13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accent6"/>
                </a:solidFill>
                <a:latin typeface="MetaSerifPro-Bold" panose="02010804050101020102" pitchFamily="2" charset="0"/>
                <a:ea typeface="Source Serif Pro" panose="02040803050405020204" pitchFamily="18" charset="0"/>
                <a:cs typeface="MetaSerifPro-Bold" panose="02010804050101020102" pitchFamily="2" charset="0"/>
              </a:defRPr>
            </a:lvl1pPr>
          </a:lstStyle>
          <a:p>
            <a:r>
              <a:rPr lang="nl-NL" sz="1100" dirty="0" err="1">
                <a:solidFill>
                  <a:schemeClr val="bg1"/>
                </a:solidFill>
              </a:rPr>
              <a:t>Geijsterseweg</a:t>
            </a:r>
            <a:endParaRPr lang="nl-NL" sz="900" dirty="0">
              <a:solidFill>
                <a:schemeClr val="bg1"/>
              </a:solidFill>
            </a:endParaRPr>
          </a:p>
        </p:txBody>
      </p:sp>
      <p:sp>
        <p:nvSpPr>
          <p:cNvPr id="7" name="Titel 1">
            <a:extLst>
              <a:ext uri="{FF2B5EF4-FFF2-40B4-BE49-F238E27FC236}">
                <a16:creationId xmlns:a16="http://schemas.microsoft.com/office/drawing/2014/main" id="{39CE3F44-1FB8-5BFB-8E66-50FC8486F527}"/>
              </a:ext>
            </a:extLst>
          </p:cNvPr>
          <p:cNvSpPr txBox="1">
            <a:spLocks/>
          </p:cNvSpPr>
          <p:nvPr/>
        </p:nvSpPr>
        <p:spPr>
          <a:xfrm>
            <a:off x="1219200" y="136525"/>
            <a:ext cx="11934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6"/>
                </a:solidFill>
                <a:latin typeface="MetaSerifPro-Bold" panose="02010804050101020102" pitchFamily="2" charset="0"/>
                <a:ea typeface="Source Serif Pro" panose="02040803050405020204" pitchFamily="18" charset="0"/>
                <a:cs typeface="MetaSerifPro-Bold" panose="02010804050101020102" pitchFamily="2" charset="0"/>
              </a:defRPr>
            </a:lvl1pPr>
          </a:lstStyle>
          <a:p>
            <a:r>
              <a:rPr lang="nl-NL"/>
              <a:t>Stedenbouwkundig plan</a:t>
            </a:r>
            <a:endParaRPr lang="nl-NL" dirty="0"/>
          </a:p>
        </p:txBody>
      </p:sp>
    </p:spTree>
    <p:extLst>
      <p:ext uri="{BB962C8B-B14F-4D97-AF65-F5344CB8AC3E}">
        <p14:creationId xmlns:p14="http://schemas.microsoft.com/office/powerpoint/2010/main" val="12396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C84FBF-498E-3945-8EDB-50B009C2935C}"/>
              </a:ext>
            </a:extLst>
          </p:cNvPr>
          <p:cNvPicPr>
            <a:picLocks noChangeAspect="1"/>
          </p:cNvPicPr>
          <p:nvPr/>
        </p:nvPicPr>
        <p:blipFill rotWithShape="1">
          <a:blip r:embed="rId2">
            <a:extLst>
              <a:ext uri="{28A0092B-C50C-407E-A947-70E740481C1C}">
                <a14:useLocalDpi xmlns:a14="http://schemas.microsoft.com/office/drawing/2010/main" val="0"/>
              </a:ext>
            </a:extLst>
          </a:blip>
          <a:srcRect l="7222" t="2754" r="55728" b="47246"/>
          <a:stretch/>
        </p:blipFill>
        <p:spPr>
          <a:xfrm>
            <a:off x="1065299" y="1970088"/>
            <a:ext cx="4457700" cy="4249737"/>
          </a:xfrm>
          <a:prstGeom prst="rect">
            <a:avLst/>
          </a:prstGeom>
        </p:spPr>
      </p:pic>
      <p:pic>
        <p:nvPicPr>
          <p:cNvPr id="7" name="Afbeelding 6">
            <a:extLst>
              <a:ext uri="{FF2B5EF4-FFF2-40B4-BE49-F238E27FC236}">
                <a16:creationId xmlns:a16="http://schemas.microsoft.com/office/drawing/2014/main" id="{64738E71-4081-6DED-2DFB-3B3081EA8408}"/>
              </a:ext>
            </a:extLst>
          </p:cNvPr>
          <p:cNvPicPr>
            <a:picLocks noChangeAspect="1"/>
          </p:cNvPicPr>
          <p:nvPr/>
        </p:nvPicPr>
        <p:blipFill rotWithShape="1">
          <a:blip r:embed="rId2">
            <a:extLst>
              <a:ext uri="{28A0092B-C50C-407E-A947-70E740481C1C}">
                <a14:useLocalDpi xmlns:a14="http://schemas.microsoft.com/office/drawing/2010/main" val="0"/>
              </a:ext>
            </a:extLst>
          </a:blip>
          <a:srcRect l="57255" t="2754" r="5695" b="47246"/>
          <a:stretch/>
        </p:blipFill>
        <p:spPr>
          <a:xfrm>
            <a:off x="5789699" y="1970088"/>
            <a:ext cx="4457700" cy="4249737"/>
          </a:xfrm>
          <a:prstGeom prst="rect">
            <a:avLst/>
          </a:prstGeom>
        </p:spPr>
      </p:pic>
      <p:sp>
        <p:nvSpPr>
          <p:cNvPr id="6" name="Titel 1">
            <a:extLst>
              <a:ext uri="{FF2B5EF4-FFF2-40B4-BE49-F238E27FC236}">
                <a16:creationId xmlns:a16="http://schemas.microsoft.com/office/drawing/2014/main" id="{E6E054E7-BE56-BA9F-039C-C1A2312CFA0F}"/>
              </a:ext>
            </a:extLst>
          </p:cNvPr>
          <p:cNvSpPr>
            <a:spLocks noGrp="1"/>
          </p:cNvSpPr>
          <p:nvPr>
            <p:ph type="title"/>
          </p:nvPr>
        </p:nvSpPr>
        <p:spPr>
          <a:xfrm>
            <a:off x="1219200" y="136525"/>
            <a:ext cx="11934999" cy="1325563"/>
          </a:xfrm>
        </p:spPr>
        <p:txBody>
          <a:bodyPr/>
          <a:lstStyle/>
          <a:p>
            <a:r>
              <a:rPr lang="nl-NL" dirty="0"/>
              <a:t>Stedenbouwkundig plan</a:t>
            </a:r>
          </a:p>
        </p:txBody>
      </p:sp>
    </p:spTree>
    <p:extLst>
      <p:ext uri="{BB962C8B-B14F-4D97-AF65-F5344CB8AC3E}">
        <p14:creationId xmlns:p14="http://schemas.microsoft.com/office/powerpoint/2010/main" val="2866364711"/>
      </p:ext>
    </p:extLst>
  </p:cSld>
  <p:clrMapOvr>
    <a:masterClrMapping/>
  </p:clrMapOvr>
</p:sld>
</file>

<file path=ppt/theme/theme1.xml><?xml version="1.0" encoding="utf-8"?>
<a:theme xmlns:a="http://schemas.openxmlformats.org/drawingml/2006/main" name="Kantoorthema">
  <a:themeElements>
    <a:clrScheme name="Hendriks kleurenpalet">
      <a:dk1>
        <a:sysClr val="windowText" lastClr="000000"/>
      </a:dk1>
      <a:lt1>
        <a:sysClr val="window" lastClr="FFFFFF"/>
      </a:lt1>
      <a:dk2>
        <a:srgbClr val="44546A"/>
      </a:dk2>
      <a:lt2>
        <a:srgbClr val="E7E6E6"/>
      </a:lt2>
      <a:accent1>
        <a:srgbClr val="EF7D00"/>
      </a:accent1>
      <a:accent2>
        <a:srgbClr val="005B9D"/>
      </a:accent2>
      <a:accent3>
        <a:srgbClr val="009FE3"/>
      </a:accent3>
      <a:accent4>
        <a:srgbClr val="009870"/>
      </a:accent4>
      <a:accent5>
        <a:srgbClr val="E73137"/>
      </a:accent5>
      <a:accent6>
        <a:srgbClr val="1F114C"/>
      </a:accent6>
      <a:hlink>
        <a:srgbClr val="EF7D00"/>
      </a:hlink>
      <a:folHlink>
        <a:srgbClr val="1F114C"/>
      </a:folHlink>
    </a:clrScheme>
    <a:fontScheme name="Hendriks Fonts">
      <a:majorFont>
        <a:latin typeface="Source Serif Pro"/>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powerpoint" id="{644CE3DE-B4E3-48F6-835D-87278522A0DE}" vid="{BC653F54-5DBA-4B03-988A-B449CE527A4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BC8A0AA499864AB170F9E970E1A5FF" ma:contentTypeVersion="24" ma:contentTypeDescription="Een nieuw document maken." ma:contentTypeScope="" ma:versionID="4fd1401dda252b8368f650ad45a28826">
  <xsd:schema xmlns:xsd="http://www.w3.org/2001/XMLSchema" xmlns:xs="http://www.w3.org/2001/XMLSchema" xmlns:p="http://schemas.microsoft.com/office/2006/metadata/properties" xmlns:ns1="http://schemas.microsoft.com/sharepoint/v3" xmlns:ns2="617e4139-51d8-478c-8489-7c1cc532c9c6" xmlns:ns3="a43fbcec-85c8-4691-a5be-2b07b59c7919" targetNamespace="http://schemas.microsoft.com/office/2006/metadata/properties" ma:root="true" ma:fieldsID="be4c67cec50436f8bf75350c46be2fbe" ns1:_="" ns2:_="" ns3:_="">
    <xsd:import namespace="http://schemas.microsoft.com/sharepoint/v3"/>
    <xsd:import namespace="617e4139-51d8-478c-8489-7c1cc532c9c6"/>
    <xsd:import namespace="a43fbcec-85c8-4691-a5be-2b07b59c7919"/>
    <xsd:element name="properties">
      <xsd:complexType>
        <xsd:sequence>
          <xsd:element name="documentManagement">
            <xsd:complexType>
              <xsd:all>
                <xsd:element ref="ns1:PublishingStartDate" minOccurs="0"/>
                <xsd:element ref="ns1:PublishingExpirationDate" minOccurs="0"/>
                <xsd:element ref="ns2:Projecten" minOccurs="0"/>
                <xsd:element ref="ns2:Projectnumme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_Flow_SignoffStatus" minOccurs="0"/>
                <xsd:element ref="ns2:Acti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7e4139-51d8-478c-8489-7c1cc532c9c6" elementFormDefault="qualified">
    <xsd:import namespace="http://schemas.microsoft.com/office/2006/documentManagement/types"/>
    <xsd:import namespace="http://schemas.microsoft.com/office/infopath/2007/PartnerControls"/>
    <xsd:element name="Projecten" ma:index="10" nillable="true" ma:displayName="Projecten" ma:format="Dropdown" ma:indexed="true" ma:internalName="Projecten">
      <xsd:simpleType>
        <xsd:restriction base="dms:Choice">
          <xsd:enumeration value="HBB"/>
          <xsd:enumeration value="HBO"/>
          <xsd:enumeration value="HPO"/>
          <xsd:enumeration value="HOB"/>
          <xsd:enumeration value="STI"/>
        </xsd:restriction>
      </xsd:simpleType>
    </xsd:element>
    <xsd:element name="Projectnummer" ma:index="11" nillable="true" ma:displayName="Projectnummer" ma:internalName="Projectnummer">
      <xsd:simpleType>
        <xsd:restriction base="dms:Text">
          <xsd:maxLength value="255"/>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Flow_SignoffStatus" ma:index="22" nillable="true" ma:displayName="Afmeldingsstatus" ma:internalName="Afmeldingsstatus">
      <xsd:simpleType>
        <xsd:restriction base="dms:Text"/>
      </xsd:simpleType>
    </xsd:element>
    <xsd:element name="Actie" ma:index="23" nillable="true" ma:displayName="Actie" ma:format="Dropdown" ma:internalName="Actie">
      <xsd:simpleType>
        <xsd:restriction base="dms:Text">
          <xsd:maxLength value="255"/>
        </xsd:restrictio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Afbeeldingtags" ma:readOnly="false" ma:fieldId="{5cf76f15-5ced-4ddc-b409-7134ff3c332f}" ma:taxonomyMulti="true" ma:sspId="d33b8fa2-52a8-4995-8252-3e86a705bf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3fbcec-85c8-4691-a5be-2b07b59c7919" elementFormDefault="qualified">
    <xsd:import namespace="http://schemas.microsoft.com/office/2006/documentManagement/types"/>
    <xsd:import namespace="http://schemas.microsoft.com/office/infopath/2007/PartnerControls"/>
    <xsd:element name="SharedWithUsers" ma:index="12"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description="" ma:internalName="SharedWithDetails" ma:readOnly="true">
      <xsd:simpleType>
        <xsd:restriction base="dms:Note">
          <xsd:maxLength value="255"/>
        </xsd:restriction>
      </xsd:simpleType>
    </xsd:element>
    <xsd:element name="TaxCatchAll" ma:index="29" nillable="true" ma:displayName="Catch-all-kolom van taxonomie" ma:hidden="true" ma:list="{bd099149-b180-45f1-a060-685641a55bff}" ma:internalName="TaxCatchAll" ma:showField="CatchAllData" ma:web="a43fbcec-85c8-4691-a5be-2b07b59c79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3fbcec-85c8-4691-a5be-2b07b59c7919" xsi:nil="true"/>
    <lcf76f155ced4ddcb4097134ff3c332f xmlns="617e4139-51d8-478c-8489-7c1cc532c9c6">
      <Terms xmlns="http://schemas.microsoft.com/office/infopath/2007/PartnerControls"/>
    </lcf76f155ced4ddcb4097134ff3c332f>
    <Projecten xmlns="617e4139-51d8-478c-8489-7c1cc532c9c6" xsi:nil="true"/>
    <Actie xmlns="617e4139-51d8-478c-8489-7c1cc532c9c6" xsi:nil="true"/>
    <_Flow_SignoffStatus xmlns="617e4139-51d8-478c-8489-7c1cc532c9c6" xsi:nil="true"/>
    <PublishingExpirationDate xmlns="http://schemas.microsoft.com/sharepoint/v3" xsi:nil="true"/>
    <Projectnummer xmlns="617e4139-51d8-478c-8489-7c1cc532c9c6" xsi:nil="true"/>
    <PublishingStartDate xmlns="http://schemas.microsoft.com/sharepoint/v3" xsi:nil="true"/>
  </documentManagement>
</p:properties>
</file>

<file path=customXml/itemProps1.xml><?xml version="1.0" encoding="utf-8"?>
<ds:datastoreItem xmlns:ds="http://schemas.openxmlformats.org/officeDocument/2006/customXml" ds:itemID="{4CA2D4CD-341C-45E8-B619-457DB36748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7e4139-51d8-478c-8489-7c1cc532c9c6"/>
    <ds:schemaRef ds:uri="a43fbcec-85c8-4691-a5be-2b07b59c79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473F9D-6D0C-4DB4-8EBB-D5F026BF477A}">
  <ds:schemaRefs>
    <ds:schemaRef ds:uri="http://schemas.microsoft.com/sharepoint/v3/contenttype/forms"/>
  </ds:schemaRefs>
</ds:datastoreItem>
</file>

<file path=customXml/itemProps3.xml><?xml version="1.0" encoding="utf-8"?>
<ds:datastoreItem xmlns:ds="http://schemas.openxmlformats.org/officeDocument/2006/customXml" ds:itemID="{E8A48E4E-8721-4D6C-955D-8A7D4712603C}">
  <ds:schemaRefs>
    <ds:schemaRef ds:uri="http://schemas.microsoft.com/office/2006/metadata/properties"/>
    <ds:schemaRef ds:uri="http://schemas.microsoft.com/office/infopath/2007/PartnerControls"/>
    <ds:schemaRef ds:uri="a43fbcec-85c8-4691-a5be-2b07b59c7919"/>
    <ds:schemaRef ds:uri="617e4139-51d8-478c-8489-7c1cc532c9c6"/>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DEF-powerpoint</Template>
  <TotalTime>0</TotalTime>
  <Words>187</Words>
  <Application>Microsoft Office PowerPoint</Application>
  <PresentationFormat>Breedbeeld</PresentationFormat>
  <Paragraphs>43</Paragraphs>
  <Slides>11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Arial</vt:lpstr>
      <vt:lpstr>Gotham</vt:lpstr>
      <vt:lpstr>MetaSerifPro-Bold</vt:lpstr>
      <vt:lpstr>MetaSerifPro-ExtraboldItalic</vt:lpstr>
      <vt:lpstr>Montserrat</vt:lpstr>
      <vt:lpstr>Kantoorthema</vt:lpstr>
      <vt:lpstr>Welkom</vt:lpstr>
      <vt:lpstr>Avond programma</vt:lpstr>
      <vt:lpstr>Kennismaking</vt:lpstr>
      <vt:lpstr>Planning/procedure</vt:lpstr>
      <vt:lpstr>Stedenbouw</vt:lpstr>
      <vt:lpstr>Stedenbouw</vt:lpstr>
      <vt:lpstr>Visie</vt:lpstr>
      <vt:lpstr>PowerPoint-presentatie</vt:lpstr>
      <vt:lpstr>Stedenbouwkundig plan</vt:lpstr>
      <vt:lpstr>Stedenbouwkundig plan</vt:lpstr>
      <vt:lpstr>Afsluiting</vt:lpstr>
    </vt:vector>
  </TitlesOfParts>
  <Company>Hendriks Bouw &amp; Ontwikkeling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Jos Ondersteijn</dc:creator>
  <cp:lastModifiedBy>Fabienne Hoogland</cp:lastModifiedBy>
  <cp:revision>5</cp:revision>
  <dcterms:created xsi:type="dcterms:W3CDTF">2022-06-24T11:45:41Z</dcterms:created>
  <dcterms:modified xsi:type="dcterms:W3CDTF">2022-07-11T12:39:09Z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0x010100783DC6F2D9A55941BD0335502C2CF390</vt:lpwstr>
  </property>
  <property fmtid="{D5CDD505-2E9C-101B-9397-08002B2CF9AE}" pid="3" name="MediaServiceImageTags">
    <vt:lpwstr/>
  </property>
</Properties>
</file>